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charts/colors1.xml" ContentType="application/vnd.ms-office.chartcolorstyle+xml"/>
  <Override PartName="/ppt/charts/style1.xml" ContentType="application/vnd.ms-office.chart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257" r:id="rId3"/>
    <p:sldId id="267" r:id="rId4"/>
    <p:sldId id="258" r:id="rId5"/>
    <p:sldId id="260" r:id="rId6"/>
    <p:sldId id="259" r:id="rId7"/>
    <p:sldId id="261" r:id="rId8"/>
    <p:sldId id="262" r:id="rId9"/>
    <p:sldId id="263" r:id="rId10"/>
    <p:sldId id="264" r:id="rId11"/>
    <p:sldId id="270" r:id="rId12"/>
    <p:sldId id="265" r:id="rId13"/>
    <p:sldId id="266" r:id="rId14"/>
    <p:sldId id="271" r:id="rId15"/>
    <p:sldId id="268" r:id="rId16"/>
    <p:sldId id="269" r:id="rId17"/>
    <p:sldId id="272" r:id="rId18"/>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B500"/>
    <a:srgbClr val="002060"/>
    <a:srgbClr val="650907"/>
    <a:srgbClr val="0E868C"/>
    <a:srgbClr val="990E0B"/>
    <a:srgbClr val="AB20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autoAdjust="0"/>
  </p:normalViewPr>
  <p:slideViewPr>
    <p:cSldViewPr snapToGrid="0">
      <p:cViewPr varScale="1">
        <p:scale>
          <a:sx n="123" d="100"/>
          <a:sy n="123" d="100"/>
        </p:scale>
        <p:origin x="-114" y="-90"/>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70" d="100"/>
          <a:sy n="70" d="100"/>
        </p:scale>
        <p:origin x="3240"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microsoft.com/office/2011/relationships/chartStyle" Target="style1.xml"/><Relationship Id="rId2" Type="http://schemas.microsoft.com/office/2011/relationships/chartColorStyle" Target="colors1.xml"/><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s-CL"/>
  <c:roundedCorners val="0"/>
  <mc:AlternateContent xmlns:mc="http://schemas.openxmlformats.org/markup-compatibility/2006">
    <mc:Choice xmlns:c14="http://schemas.microsoft.com/office/drawing/2007/8/2/chart" Requires="c14">
      <c14:style val="106"/>
    </mc:Choice>
    <mc:Fallback>
      <c:style val="6"/>
    </mc:Fallback>
  </mc:AlternateContent>
  <c:chart>
    <c:title>
      <c:tx>
        <c:rich>
          <a:bodyPr rot="0" spcFirstLastPara="1" vertOverflow="ellipsis" vert="horz" wrap="square" anchor="ctr" anchorCtr="1"/>
          <a:lstStyle/>
          <a:p>
            <a:pPr>
              <a:defRPr sz="2128"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r>
              <a:rPr lang="es-CL" dirty="0"/>
              <a:t>PROYECCION USO DE AGUA POR SECTOR </a:t>
            </a:r>
          </a:p>
          <a:p>
            <a:pPr>
              <a:defRPr sz="2128"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r>
              <a:rPr lang="es-CL" dirty="0"/>
              <a:t>REGION DE ANTOFAGASTA</a:t>
            </a:r>
          </a:p>
        </c:rich>
      </c:tx>
      <c:layout>
        <c:manualLayout>
          <c:xMode val="edge"/>
          <c:yMode val="edge"/>
          <c:x val="0.24432753718285213"/>
          <c:y val="2.3920477399394902E-2"/>
        </c:manualLayout>
      </c:layout>
      <c:overlay val="0"/>
      <c:spPr>
        <a:noFill/>
        <a:ln>
          <a:noFill/>
        </a:ln>
        <a:effectLst/>
      </c:spPr>
    </c:title>
    <c:autoTitleDeleted val="0"/>
    <c:plotArea>
      <c:layout/>
      <c:barChart>
        <c:barDir val="col"/>
        <c:grouping val="clustered"/>
        <c:varyColors val="0"/>
        <c:ser>
          <c:idx val="0"/>
          <c:order val="0"/>
          <c:tx>
            <c:strRef>
              <c:f>Hoja1!$B$1</c:f>
              <c:strCache>
                <c:ptCount val="1"/>
                <c:pt idx="0">
                  <c:v>Año 2007</c:v>
                </c:pt>
              </c:strCache>
            </c:strRef>
          </c:tx>
          <c:spPr>
            <a:gradFill rotWithShape="1">
              <a:gsLst>
                <a:gs pos="0">
                  <a:schemeClr val="accent4">
                    <a:tint val="77000"/>
                    <a:satMod val="103000"/>
                    <a:lumMod val="102000"/>
                    <a:tint val="94000"/>
                  </a:schemeClr>
                </a:gs>
                <a:gs pos="50000">
                  <a:schemeClr val="accent4">
                    <a:tint val="77000"/>
                    <a:satMod val="110000"/>
                    <a:lumMod val="100000"/>
                    <a:shade val="100000"/>
                  </a:schemeClr>
                </a:gs>
                <a:gs pos="100000">
                  <a:schemeClr val="accent4">
                    <a:tint val="77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Hoja1!$A$2:$A$6</c:f>
              <c:strCache>
                <c:ptCount val="5"/>
                <c:pt idx="0">
                  <c:v>Minería</c:v>
                </c:pt>
                <c:pt idx="1">
                  <c:v>Industria</c:v>
                </c:pt>
                <c:pt idx="2">
                  <c:v>Potable</c:v>
                </c:pt>
                <c:pt idx="3">
                  <c:v>Agropecuario</c:v>
                </c:pt>
                <c:pt idx="4">
                  <c:v>Energía</c:v>
                </c:pt>
              </c:strCache>
            </c:strRef>
          </c:cat>
          <c:val>
            <c:numRef>
              <c:f>Hoja1!$B$2:$B$6</c:f>
              <c:numCache>
                <c:formatCode>General</c:formatCode>
                <c:ptCount val="5"/>
                <c:pt idx="0">
                  <c:v>68</c:v>
                </c:pt>
                <c:pt idx="1">
                  <c:v>6</c:v>
                </c:pt>
                <c:pt idx="2">
                  <c:v>4</c:v>
                </c:pt>
                <c:pt idx="3">
                  <c:v>15</c:v>
                </c:pt>
                <c:pt idx="4">
                  <c:v>7</c:v>
                </c:pt>
              </c:numCache>
            </c:numRef>
          </c:val>
          <c:extLst xmlns:c16r2="http://schemas.microsoft.com/office/drawing/2015/06/chart">
            <c:ext xmlns:c16="http://schemas.microsoft.com/office/drawing/2014/chart" uri="{C3380CC4-5D6E-409C-BE32-E72D297353CC}">
              <c16:uniqueId val="{00000000-593D-4E38-B573-A7B2690A3AD7}"/>
            </c:ext>
          </c:extLst>
        </c:ser>
        <c:ser>
          <c:idx val="1"/>
          <c:order val="1"/>
          <c:tx>
            <c:strRef>
              <c:f>Hoja1!$C$1</c:f>
              <c:strCache>
                <c:ptCount val="1"/>
                <c:pt idx="0">
                  <c:v>Año 2032</c:v>
                </c:pt>
              </c:strCache>
            </c:strRef>
          </c:tx>
          <c:spPr>
            <a:gradFill rotWithShape="1">
              <a:gsLst>
                <a:gs pos="0">
                  <a:schemeClr val="accent4">
                    <a:shade val="76000"/>
                    <a:satMod val="103000"/>
                    <a:lumMod val="102000"/>
                    <a:tint val="94000"/>
                  </a:schemeClr>
                </a:gs>
                <a:gs pos="50000">
                  <a:schemeClr val="accent4">
                    <a:shade val="76000"/>
                    <a:satMod val="110000"/>
                    <a:lumMod val="100000"/>
                    <a:shade val="100000"/>
                  </a:schemeClr>
                </a:gs>
                <a:gs pos="100000">
                  <a:schemeClr val="accent4">
                    <a:shade val="76000"/>
                    <a:lumMod val="99000"/>
                    <a:satMod val="120000"/>
                    <a:shade val="78000"/>
                  </a:schemeClr>
                </a:gs>
              </a:gsLst>
              <a:lin ang="5400000" scaled="0"/>
            </a:gradFill>
            <a:ln>
              <a:noFill/>
            </a:ln>
            <a:effectLst>
              <a:outerShdw blurRad="57150" dist="19050" dir="5400000" algn="ctr" rotWithShape="0">
                <a:srgbClr val="000000">
                  <a:alpha val="63000"/>
                </a:srgbClr>
              </a:outerShdw>
            </a:effectLst>
          </c:spPr>
          <c:invertIfNegative val="0"/>
          <c:cat>
            <c:strRef>
              <c:f>Hoja1!$A$2:$A$6</c:f>
              <c:strCache>
                <c:ptCount val="5"/>
                <c:pt idx="0">
                  <c:v>Minería</c:v>
                </c:pt>
                <c:pt idx="1">
                  <c:v>Industria</c:v>
                </c:pt>
                <c:pt idx="2">
                  <c:v>Potable</c:v>
                </c:pt>
                <c:pt idx="3">
                  <c:v>Agropecuario</c:v>
                </c:pt>
                <c:pt idx="4">
                  <c:v>Energía</c:v>
                </c:pt>
              </c:strCache>
            </c:strRef>
          </c:cat>
          <c:val>
            <c:numRef>
              <c:f>Hoja1!$C$2:$C$6</c:f>
              <c:numCache>
                <c:formatCode>General</c:formatCode>
                <c:ptCount val="5"/>
                <c:pt idx="0">
                  <c:v>74</c:v>
                </c:pt>
                <c:pt idx="1">
                  <c:v>9</c:v>
                </c:pt>
                <c:pt idx="2">
                  <c:v>4</c:v>
                </c:pt>
                <c:pt idx="3">
                  <c:v>9</c:v>
                </c:pt>
                <c:pt idx="4">
                  <c:v>4</c:v>
                </c:pt>
              </c:numCache>
            </c:numRef>
          </c:val>
          <c:extLst xmlns:c16r2="http://schemas.microsoft.com/office/drawing/2015/06/chart">
            <c:ext xmlns:c16="http://schemas.microsoft.com/office/drawing/2014/chart" uri="{C3380CC4-5D6E-409C-BE32-E72D297353CC}">
              <c16:uniqueId val="{00000001-593D-4E38-B573-A7B2690A3AD7}"/>
            </c:ext>
          </c:extLst>
        </c:ser>
        <c:dLbls>
          <c:showLegendKey val="0"/>
          <c:showVal val="0"/>
          <c:showCatName val="0"/>
          <c:showSerName val="0"/>
          <c:showPercent val="0"/>
          <c:showBubbleSize val="0"/>
        </c:dLbls>
        <c:gapWidth val="100"/>
        <c:overlap val="-24"/>
        <c:axId val="33159168"/>
        <c:axId val="112325120"/>
      </c:barChart>
      <c:catAx>
        <c:axId val="33159168"/>
        <c:scaling>
          <c:orientation val="minMax"/>
        </c:scaling>
        <c:delete val="0"/>
        <c:axPos val="b"/>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1197" b="0" i="0" u="none" strike="noStrike" kern="1200" baseline="0">
                <a:solidFill>
                  <a:schemeClr val="lt1">
                    <a:lumMod val="85000"/>
                  </a:schemeClr>
                </a:solidFill>
                <a:latin typeface="+mn-lt"/>
                <a:ea typeface="+mn-ea"/>
                <a:cs typeface="+mn-cs"/>
              </a:defRPr>
            </a:pPr>
            <a:endParaRPr lang="es-CL"/>
          </a:p>
        </c:txPr>
        <c:crossAx val="112325120"/>
        <c:crosses val="autoZero"/>
        <c:auto val="1"/>
        <c:lblAlgn val="ctr"/>
        <c:lblOffset val="100"/>
        <c:noMultiLvlLbl val="0"/>
      </c:catAx>
      <c:valAx>
        <c:axId val="112325120"/>
        <c:scaling>
          <c:orientation val="minMax"/>
        </c:scaling>
        <c:delete val="0"/>
        <c:axPos val="l"/>
        <c:majorGridlines>
          <c:spPr>
            <a:ln w="9525" cap="flat" cmpd="sng" algn="ctr">
              <a:solidFill>
                <a:schemeClr val="lt1">
                  <a:lumMod val="95000"/>
                  <a:alpha val="10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lt1">
                    <a:lumMod val="85000"/>
                  </a:schemeClr>
                </a:solidFill>
                <a:latin typeface="+mn-lt"/>
                <a:ea typeface="+mn-ea"/>
                <a:cs typeface="+mn-cs"/>
              </a:defRPr>
            </a:pPr>
            <a:endParaRPr lang="es-CL"/>
          </a:p>
        </c:txPr>
        <c:crossAx val="3315916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lt1">
                  <a:lumMod val="85000"/>
                </a:schemeClr>
              </a:solidFill>
              <a:latin typeface="+mn-lt"/>
              <a:ea typeface="+mn-ea"/>
              <a:cs typeface="+mn-cs"/>
            </a:defRPr>
          </a:pPr>
          <a:endParaRPr lang="es-CL"/>
        </a:p>
      </c:txPr>
    </c:legend>
    <c:plotVisOnly val="1"/>
    <c:dispBlanksAs val="gap"/>
    <c:showDLblsOverMax val="0"/>
  </c:chart>
  <c: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a:ln>
      <a:noFill/>
    </a:ln>
    <a:effectLst/>
  </c:spPr>
  <c:txPr>
    <a:bodyPr/>
    <a:lstStyle/>
    <a:p>
      <a:pPr>
        <a:defRPr/>
      </a:pPr>
      <a:endParaRPr lang="es-CL"/>
    </a:p>
  </c:txPr>
  <c:externalData r:id="rId1">
    <c:autoUpdate val="0"/>
  </c:externalData>
</c:chartSpace>
</file>

<file path=ppt/charts/colors1.xml><?xml version="1.0" encoding="utf-8"?>
<cs:colorStyle xmlns:cs="http://schemas.microsoft.com/office/drawing/2012/chartStyle" xmlns:a="http://schemas.openxmlformats.org/drawingml/2006/main" meth="withinLinearReversed" id="24">
  <a:schemeClr val="accent4"/>
</cs:colorStyle>
</file>

<file path=ppt/charts/style1.xml><?xml version="1.0" encoding="utf-8"?>
<cs:chartStyle xmlns:cs="http://schemas.microsoft.com/office/drawing/2012/chartStyle" xmlns:a="http://schemas.openxmlformats.org/drawingml/2006/main" id="209">
  <cs:axisTitle>
    <cs:lnRef idx="0"/>
    <cs:fillRef idx="0"/>
    <cs:effectRef idx="0"/>
    <cs:fontRef idx="minor">
      <a:schemeClr val="lt1">
        <a:lumMod val="85000"/>
      </a:schemeClr>
    </cs:fontRef>
    <cs:defRPr sz="1197"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330" kern="1200"/>
  </cs:chartArea>
  <cs:dataLabel>
    <cs:lnRef idx="0"/>
    <cs:fillRef idx="0"/>
    <cs:effectRef idx="0"/>
    <cs:fontRef idx="minor">
      <a:schemeClr val="lt1">
        <a:lumMod val="85000"/>
      </a:schemeClr>
    </cs:fontRef>
    <cs:defRPr sz="1197" kern="1200"/>
  </cs:dataLabel>
  <cs:dataLabelCallout>
    <cs:lnRef idx="0"/>
    <cs:fillRef idx="0"/>
    <cs:effectRef idx="0"/>
    <cs:fontRef idx="minor">
      <a:schemeClr val="dk1">
        <a:lumMod val="65000"/>
        <a:lumOff val="35000"/>
      </a:schemeClr>
    </cs:fontRef>
    <cs:spPr>
      <a:solidFill>
        <a:schemeClr val="lt1"/>
      </a:solidFill>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1197" kern="1200"/>
  </cs:dataTable>
  <cs:downBar>
    <cs:lnRef idx="0"/>
    <cs:fillRef idx="0"/>
    <cs:effectRef idx="0"/>
    <cs:fontRef idx="minor">
      <a:schemeClr val="lt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lt1"/>
    </cs:fontRef>
    <cs:spPr>
      <a:ln w="9525">
        <a:solidFill>
          <a:schemeClr val="lt1">
            <a:lumMod val="95000"/>
            <a:alpha val="54000"/>
          </a:schemeClr>
        </a:solidFill>
        <a:prstDash val="dash"/>
      </a:ln>
    </cs:spPr>
  </cs:dropLine>
  <cs:errorBar>
    <cs:lnRef idx="0"/>
    <cs:fillRef idx="0"/>
    <cs:effectRef idx="0"/>
    <cs:fontRef idx="minor">
      <a:schemeClr val="lt1"/>
    </cs:fontRef>
    <cs:spPr>
      <a:ln w="9525" cap="flat" cmpd="sng" algn="ctr">
        <a:solidFill>
          <a:schemeClr val="lt1">
            <a:lumMod val="95000"/>
          </a:schemeClr>
        </a:solidFill>
        <a:round/>
      </a:ln>
    </cs:spPr>
  </cs:errorBar>
  <cs:floor>
    <cs:lnRef idx="0"/>
    <cs:fillRef idx="0"/>
    <cs:effectRef idx="0"/>
    <cs:fontRef idx="minor">
      <a:schemeClr val="lt1"/>
    </cs:fontRef>
  </cs:floor>
  <cs:gridlineMajor>
    <cs:lnRef idx="0"/>
    <cs:fillRef idx="0"/>
    <cs:effectRef idx="0"/>
    <cs:fontRef idx="minor">
      <a:schemeClr val="lt1"/>
    </cs:fontRef>
    <cs:spPr>
      <a:ln w="9525" cap="flat" cmpd="sng" algn="ctr">
        <a:solidFill>
          <a:schemeClr val="lt1">
            <a:lumMod val="95000"/>
            <a:alpha val="10000"/>
          </a:schemeClr>
        </a:solidFill>
        <a:round/>
      </a:ln>
    </cs:spPr>
  </cs:gridlineMajor>
  <cs:gridlineMinor>
    <cs:lnRef idx="0"/>
    <cs:fillRef idx="0"/>
    <cs:effectRef idx="0"/>
    <cs:fontRef idx="minor">
      <a:schemeClr val="lt1"/>
    </cs:fontRef>
    <cs:spPr>
      <a:ln>
        <a:solidFill>
          <a:schemeClr val="lt1">
            <a:lumMod val="95000"/>
            <a:alpha val="5000"/>
          </a:schemeClr>
        </a:solidFill>
      </a:ln>
    </cs:spPr>
  </cs:gridlineMinor>
  <cs:hiLoLine>
    <cs:lnRef idx="0"/>
    <cs:fillRef idx="0"/>
    <cs:effectRef idx="0"/>
    <cs:fontRef idx="minor">
      <a:schemeClr val="lt1"/>
    </cs:fontRef>
    <cs:spPr>
      <a:ln w="9525">
        <a:solidFill>
          <a:schemeClr val="lt1">
            <a:lumMod val="95000"/>
            <a:alpha val="54000"/>
          </a:schemeClr>
        </a:solidFill>
        <a:prstDash val="dash"/>
      </a:ln>
    </cs:spPr>
  </cs:hiLoLine>
  <cs:leaderLine>
    <cs:lnRef idx="0"/>
    <cs:fillRef idx="0"/>
    <cs:effectRef idx="0"/>
    <cs:fontRef idx="minor">
      <a:schemeClr val="lt1"/>
    </cs:fontRef>
    <cs:spPr>
      <a:ln w="9525">
        <a:solidFill>
          <a:schemeClr val="lt1">
            <a:lumMod val="95000"/>
            <a:alpha val="54000"/>
          </a:schemeClr>
        </a:solidFill>
      </a:ln>
    </cs:spPr>
  </cs:leaderLine>
  <cs:legend>
    <cs:lnRef idx="0"/>
    <cs:fillRef idx="0"/>
    <cs:effectRef idx="0"/>
    <cs:fontRef idx="minor">
      <a:schemeClr val="lt1">
        <a:lumMod val="8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2128"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lt1">
        <a:lumMod val="85000"/>
      </a:schemeClr>
    </cs:fontRef>
    <cs:defRPr sz="1197" kern="1200"/>
  </cs:trendlineLabel>
  <cs:upBar>
    <cs:lnRef idx="0"/>
    <cs:fillRef idx="0"/>
    <cs:effectRef idx="0"/>
    <cs:fontRef idx="minor">
      <a:schemeClr val="lt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1197" kern="1200"/>
  </cs:valueAxis>
  <cs:wall>
    <cs:lnRef idx="0"/>
    <cs:fillRef idx="0"/>
    <cs:effectRef idx="0"/>
    <cs:fontRef idx="minor">
      <a:schemeClr val="lt1"/>
    </cs:fontRef>
  </cs:wall>
</cs:chartStyle>
</file>

<file path=ppt/diagrams/_rels/data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image" Target="../media/image15.jpeg"/></Relationships>
</file>

<file path=ppt/diagrams/_rels/drawing2.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image" Target="../media/image15.jpeg"/></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566E8E0-C4CE-4DB8-9270-C2A1ED6BEB4E}" type="doc">
      <dgm:prSet loTypeId="urn:microsoft.com/office/officeart/2008/layout/VerticalCurvedList" loCatId="list" qsTypeId="urn:microsoft.com/office/officeart/2005/8/quickstyle/3d2" qsCatId="3D" csTypeId="urn:microsoft.com/office/officeart/2005/8/colors/colorful3" csCatId="colorful" phldr="1"/>
      <dgm:spPr/>
      <dgm:t>
        <a:bodyPr/>
        <a:lstStyle/>
        <a:p>
          <a:endParaRPr lang="es-CL"/>
        </a:p>
      </dgm:t>
    </dgm:pt>
    <dgm:pt modelId="{C4C91BBC-6978-471F-A2E8-31D6EA133BF5}">
      <dgm:prSet phldrT="[Texto]"/>
      <dgm:spPr>
        <a:solidFill>
          <a:schemeClr val="accent6">
            <a:lumMod val="75000"/>
          </a:schemeClr>
        </a:solidFill>
      </dgm:spPr>
      <dgm:t>
        <a:bodyPr/>
        <a:lstStyle/>
        <a:p>
          <a:r>
            <a:rPr lang="es-CL" b="0" dirty="0"/>
            <a:t>Riesgos de déficit de agua para el consumo humano</a:t>
          </a:r>
          <a:r>
            <a:rPr lang="es-CL" b="0" dirty="0">
              <a:solidFill>
                <a:schemeClr val="bg1"/>
              </a:solidFill>
            </a:rPr>
            <a:t>, riego y otros usos</a:t>
          </a:r>
        </a:p>
      </dgm:t>
    </dgm:pt>
    <dgm:pt modelId="{7C112274-1317-45A4-B03F-74E2F748B8BB}" type="parTrans" cxnId="{B60C9AA1-21B2-4F76-A60C-E1490C5DD612}">
      <dgm:prSet/>
      <dgm:spPr/>
      <dgm:t>
        <a:bodyPr/>
        <a:lstStyle/>
        <a:p>
          <a:endParaRPr lang="es-CL"/>
        </a:p>
      </dgm:t>
    </dgm:pt>
    <dgm:pt modelId="{F843FDE7-FBA0-4977-B644-0DD27B650ACE}" type="sibTrans" cxnId="{B60C9AA1-21B2-4F76-A60C-E1490C5DD612}">
      <dgm:prSet/>
      <dgm:spPr/>
      <dgm:t>
        <a:bodyPr/>
        <a:lstStyle/>
        <a:p>
          <a:endParaRPr lang="es-CL"/>
        </a:p>
      </dgm:t>
    </dgm:pt>
    <dgm:pt modelId="{3A57500F-1083-42F0-80FB-4E997E43CED3}">
      <dgm:prSet phldrT="[Texto]"/>
      <dgm:spPr>
        <a:solidFill>
          <a:schemeClr val="accent5">
            <a:lumMod val="75000"/>
          </a:schemeClr>
        </a:solidFill>
      </dgm:spPr>
      <dgm:t>
        <a:bodyPr/>
        <a:lstStyle/>
        <a:p>
          <a:r>
            <a:rPr lang="es-CL" dirty="0"/>
            <a:t>Conflictos por derechos de agua entre comunidades indígenas y actividades productivas</a:t>
          </a:r>
        </a:p>
      </dgm:t>
    </dgm:pt>
    <dgm:pt modelId="{F1AFAC11-E51F-4F8E-A6A2-AA336117288B}" type="parTrans" cxnId="{283214F3-56D6-4986-9157-8C3813C7EE92}">
      <dgm:prSet/>
      <dgm:spPr/>
      <dgm:t>
        <a:bodyPr/>
        <a:lstStyle/>
        <a:p>
          <a:endParaRPr lang="es-CL"/>
        </a:p>
      </dgm:t>
    </dgm:pt>
    <dgm:pt modelId="{3756DE25-B2DA-4A07-A537-69FB9FADD3EB}" type="sibTrans" cxnId="{283214F3-56D6-4986-9157-8C3813C7EE92}">
      <dgm:prSet/>
      <dgm:spPr/>
      <dgm:t>
        <a:bodyPr/>
        <a:lstStyle/>
        <a:p>
          <a:endParaRPr lang="es-CL"/>
        </a:p>
      </dgm:t>
    </dgm:pt>
    <dgm:pt modelId="{664044E4-35B2-4A8C-8684-C49991AC4063}">
      <dgm:prSet phldrT="[Texto]"/>
      <dgm:spPr>
        <a:solidFill>
          <a:schemeClr val="accent4">
            <a:lumMod val="50000"/>
          </a:schemeClr>
        </a:solidFill>
      </dgm:spPr>
      <dgm:t>
        <a:bodyPr/>
        <a:lstStyle/>
        <a:p>
          <a:r>
            <a:rPr lang="es-CL" dirty="0"/>
            <a:t>Conflictos por extracciones ilegales y aprovechamiento ineficiente del recurso por distintas actividades económicas</a:t>
          </a:r>
        </a:p>
      </dgm:t>
    </dgm:pt>
    <dgm:pt modelId="{98592E88-560C-4D5E-81EA-888745A3793C}" type="parTrans" cxnId="{13D70E46-850E-4B85-BF97-55C93D03331E}">
      <dgm:prSet/>
      <dgm:spPr/>
      <dgm:t>
        <a:bodyPr/>
        <a:lstStyle/>
        <a:p>
          <a:endParaRPr lang="es-CL"/>
        </a:p>
      </dgm:t>
    </dgm:pt>
    <dgm:pt modelId="{83779A6E-BD68-422F-AFEE-6BF3440A7B86}" type="sibTrans" cxnId="{13D70E46-850E-4B85-BF97-55C93D03331E}">
      <dgm:prSet/>
      <dgm:spPr/>
      <dgm:t>
        <a:bodyPr/>
        <a:lstStyle/>
        <a:p>
          <a:endParaRPr lang="es-CL"/>
        </a:p>
      </dgm:t>
    </dgm:pt>
    <dgm:pt modelId="{4250518A-30EB-4913-BDE4-ABE862DD1E7F}">
      <dgm:prSet/>
      <dgm:spPr/>
      <dgm:t>
        <a:bodyPr/>
        <a:lstStyle/>
        <a:p>
          <a:endParaRPr lang="es-CL"/>
        </a:p>
      </dgm:t>
    </dgm:pt>
    <dgm:pt modelId="{58062586-81C6-4CC5-9CBE-59EAEB517410}" type="parTrans" cxnId="{D624B4C3-C19F-4118-AF72-5541467FEFFA}">
      <dgm:prSet/>
      <dgm:spPr/>
      <dgm:t>
        <a:bodyPr/>
        <a:lstStyle/>
        <a:p>
          <a:endParaRPr lang="es-CL"/>
        </a:p>
      </dgm:t>
    </dgm:pt>
    <dgm:pt modelId="{3758809B-7C85-4813-93AB-3F62BAD47D3E}" type="sibTrans" cxnId="{D624B4C3-C19F-4118-AF72-5541467FEFFA}">
      <dgm:prSet/>
      <dgm:spPr/>
      <dgm:t>
        <a:bodyPr/>
        <a:lstStyle/>
        <a:p>
          <a:endParaRPr lang="es-CL"/>
        </a:p>
      </dgm:t>
    </dgm:pt>
    <dgm:pt modelId="{5F366742-BD1F-4197-98CB-E655B2A3ECEA}">
      <dgm:prSet/>
      <dgm:spPr/>
      <dgm:t>
        <a:bodyPr/>
        <a:lstStyle/>
        <a:p>
          <a:endParaRPr lang="es-CL"/>
        </a:p>
      </dgm:t>
    </dgm:pt>
    <dgm:pt modelId="{B262C9DC-9DF5-4F96-A911-817AF0850040}" type="parTrans" cxnId="{D0EC6333-5C44-452F-B3D8-F14245668A18}">
      <dgm:prSet/>
      <dgm:spPr/>
      <dgm:t>
        <a:bodyPr/>
        <a:lstStyle/>
        <a:p>
          <a:endParaRPr lang="es-CL"/>
        </a:p>
      </dgm:t>
    </dgm:pt>
    <dgm:pt modelId="{0EFA2774-2BA3-4C61-8D78-22FBF78C6554}" type="sibTrans" cxnId="{D0EC6333-5C44-452F-B3D8-F14245668A18}">
      <dgm:prSet/>
      <dgm:spPr/>
      <dgm:t>
        <a:bodyPr/>
        <a:lstStyle/>
        <a:p>
          <a:endParaRPr lang="es-CL"/>
        </a:p>
      </dgm:t>
    </dgm:pt>
    <dgm:pt modelId="{439F83FF-71A0-471A-B176-708ED8BE056E}">
      <dgm:prSet/>
      <dgm:spPr/>
      <dgm:t>
        <a:bodyPr/>
        <a:lstStyle/>
        <a:p>
          <a:endParaRPr lang="es-CL"/>
        </a:p>
      </dgm:t>
    </dgm:pt>
    <dgm:pt modelId="{8AA89CA1-B6F5-43F9-BC2F-1B5277FFCF09}" type="parTrans" cxnId="{8B4E2555-42F9-47C1-824B-151321E12FA1}">
      <dgm:prSet/>
      <dgm:spPr/>
      <dgm:t>
        <a:bodyPr/>
        <a:lstStyle/>
        <a:p>
          <a:endParaRPr lang="es-CL"/>
        </a:p>
      </dgm:t>
    </dgm:pt>
    <dgm:pt modelId="{806BA2A1-1030-4989-BAF7-1AC59783BF76}" type="sibTrans" cxnId="{8B4E2555-42F9-47C1-824B-151321E12FA1}">
      <dgm:prSet/>
      <dgm:spPr/>
      <dgm:t>
        <a:bodyPr/>
        <a:lstStyle/>
        <a:p>
          <a:endParaRPr lang="es-CL"/>
        </a:p>
      </dgm:t>
    </dgm:pt>
    <dgm:pt modelId="{638A0711-084B-4287-B28F-077139134038}">
      <dgm:prSet/>
      <dgm:spPr/>
      <dgm:t>
        <a:bodyPr/>
        <a:lstStyle/>
        <a:p>
          <a:r>
            <a:rPr lang="es-CL" dirty="0"/>
            <a:t>Dificultad  para desarrollar otras actividades económicas como la agricultura y ganadería, imposibilita diversificar la matriz económica de la región</a:t>
          </a:r>
        </a:p>
      </dgm:t>
    </dgm:pt>
    <dgm:pt modelId="{CBBB8207-7F52-4CC2-A748-4F0DB86B4370}" type="parTrans" cxnId="{BAF1DDC5-9D86-4925-8315-73E6C06E7A10}">
      <dgm:prSet/>
      <dgm:spPr/>
      <dgm:t>
        <a:bodyPr/>
        <a:lstStyle/>
        <a:p>
          <a:endParaRPr lang="es-CL"/>
        </a:p>
      </dgm:t>
    </dgm:pt>
    <dgm:pt modelId="{D403E988-9638-4188-B4E6-47FD20D13797}" type="sibTrans" cxnId="{BAF1DDC5-9D86-4925-8315-73E6C06E7A10}">
      <dgm:prSet/>
      <dgm:spPr/>
      <dgm:t>
        <a:bodyPr/>
        <a:lstStyle/>
        <a:p>
          <a:endParaRPr lang="es-CL"/>
        </a:p>
      </dgm:t>
    </dgm:pt>
    <dgm:pt modelId="{7E109E0D-8F23-4BF5-9C54-3914030BB6AF}">
      <dgm:prSet/>
      <dgm:spPr/>
      <dgm:t>
        <a:bodyPr/>
        <a:lstStyle/>
        <a:p>
          <a:r>
            <a:rPr lang="es-CL" dirty="0"/>
            <a:t>Conflictos entre el desarrollo de ciertas actividades económicas que demandan realizar extracción de agua al interior de áreas protegidas</a:t>
          </a:r>
        </a:p>
      </dgm:t>
    </dgm:pt>
    <dgm:pt modelId="{DFEDC31E-FA94-439A-8071-B8C2E90CC17A}" type="parTrans" cxnId="{EB6C8FEF-EEEF-4533-80A8-798FB5C2BF87}">
      <dgm:prSet/>
      <dgm:spPr/>
      <dgm:t>
        <a:bodyPr/>
        <a:lstStyle/>
        <a:p>
          <a:endParaRPr lang="es-CL"/>
        </a:p>
      </dgm:t>
    </dgm:pt>
    <dgm:pt modelId="{E2EC5334-BC4C-47D6-8BCA-E4BD52A53EC5}" type="sibTrans" cxnId="{EB6C8FEF-EEEF-4533-80A8-798FB5C2BF87}">
      <dgm:prSet/>
      <dgm:spPr/>
      <dgm:t>
        <a:bodyPr/>
        <a:lstStyle/>
        <a:p>
          <a:endParaRPr lang="es-CL"/>
        </a:p>
      </dgm:t>
    </dgm:pt>
    <dgm:pt modelId="{60E0486E-8997-48AE-98DC-B3D7A12902E5}">
      <dgm:prSet/>
      <dgm:spPr/>
      <dgm:t>
        <a:bodyPr/>
        <a:lstStyle/>
        <a:p>
          <a:endParaRPr lang="es-CL"/>
        </a:p>
      </dgm:t>
    </dgm:pt>
    <dgm:pt modelId="{4ECF0023-659F-4F89-B0E9-0A8C48ECBD07}" type="parTrans" cxnId="{CC230FF9-E86C-41FF-BFFE-5584CEB164DA}">
      <dgm:prSet/>
      <dgm:spPr/>
      <dgm:t>
        <a:bodyPr/>
        <a:lstStyle/>
        <a:p>
          <a:endParaRPr lang="es-CL"/>
        </a:p>
      </dgm:t>
    </dgm:pt>
    <dgm:pt modelId="{03F09464-FCEF-4FB9-A508-EDADE22361E9}" type="sibTrans" cxnId="{CC230FF9-E86C-41FF-BFFE-5584CEB164DA}">
      <dgm:prSet/>
      <dgm:spPr/>
      <dgm:t>
        <a:bodyPr/>
        <a:lstStyle/>
        <a:p>
          <a:endParaRPr lang="es-CL"/>
        </a:p>
      </dgm:t>
    </dgm:pt>
    <dgm:pt modelId="{B12EC212-F4A4-41A4-8284-5C7DD363AC4A}">
      <dgm:prSet/>
      <dgm:spPr/>
      <dgm:t>
        <a:bodyPr/>
        <a:lstStyle/>
        <a:p>
          <a:r>
            <a:rPr lang="es-CL" dirty="0"/>
            <a:t>Avance de los procesos de erosión y desertificación asociados en parte importante a actividades antrópicas, por ejemplo el </a:t>
          </a:r>
          <a:r>
            <a:rPr lang="es-CL" b="0" dirty="0">
              <a:solidFill>
                <a:schemeClr val="bg1"/>
              </a:solidFill>
            </a:rPr>
            <a:t>Oasis de Calama sobre </a:t>
          </a:r>
          <a:r>
            <a:rPr lang="es-CL" b="0" u="none" dirty="0">
              <a:solidFill>
                <a:schemeClr val="bg1"/>
              </a:solidFill>
            </a:rPr>
            <a:t>extracción</a:t>
          </a:r>
        </a:p>
      </dgm:t>
    </dgm:pt>
    <dgm:pt modelId="{B7A66634-5C5D-4A38-BB52-589729F80BD9}" type="parTrans" cxnId="{5F04DFD8-3266-4E07-9FD2-3B2BA21E1205}">
      <dgm:prSet/>
      <dgm:spPr/>
      <dgm:t>
        <a:bodyPr/>
        <a:lstStyle/>
        <a:p>
          <a:endParaRPr lang="es-CL"/>
        </a:p>
      </dgm:t>
    </dgm:pt>
    <dgm:pt modelId="{3F2E73C3-D33A-41EA-9154-D7F0DD1EEDE8}" type="sibTrans" cxnId="{5F04DFD8-3266-4E07-9FD2-3B2BA21E1205}">
      <dgm:prSet/>
      <dgm:spPr/>
      <dgm:t>
        <a:bodyPr/>
        <a:lstStyle/>
        <a:p>
          <a:endParaRPr lang="es-CL"/>
        </a:p>
      </dgm:t>
    </dgm:pt>
    <dgm:pt modelId="{E8DE53EB-E6AD-4C15-A134-407A2E556078}">
      <dgm:prSet/>
      <dgm:spPr/>
      <dgm:t>
        <a:bodyPr/>
        <a:lstStyle/>
        <a:p>
          <a:r>
            <a:rPr lang="es-CL" dirty="0"/>
            <a:t>Contaminación de las </a:t>
          </a:r>
          <a:r>
            <a:rPr lang="es-CL" dirty="0" err="1"/>
            <a:t>aguaspor</a:t>
          </a:r>
          <a:r>
            <a:rPr lang="es-CL" dirty="0"/>
            <a:t> su reducido caudal</a:t>
          </a:r>
        </a:p>
      </dgm:t>
    </dgm:pt>
    <dgm:pt modelId="{FFA05ADE-223F-480D-A87C-E933E060EB1B}" type="parTrans" cxnId="{EE9C7FA8-8D35-492C-9D35-8A55C985BDB1}">
      <dgm:prSet/>
      <dgm:spPr/>
      <dgm:t>
        <a:bodyPr/>
        <a:lstStyle/>
        <a:p>
          <a:endParaRPr lang="es-CL"/>
        </a:p>
      </dgm:t>
    </dgm:pt>
    <dgm:pt modelId="{D4313F8E-1180-4D93-8F07-B9491ECFABE6}" type="sibTrans" cxnId="{EE9C7FA8-8D35-492C-9D35-8A55C985BDB1}">
      <dgm:prSet/>
      <dgm:spPr/>
      <dgm:t>
        <a:bodyPr/>
        <a:lstStyle/>
        <a:p>
          <a:endParaRPr lang="es-CL"/>
        </a:p>
      </dgm:t>
    </dgm:pt>
    <dgm:pt modelId="{7027BFFB-10AC-4D65-A487-9FC7007B2967}" type="pres">
      <dgm:prSet presAssocID="{2566E8E0-C4CE-4DB8-9270-C2A1ED6BEB4E}" presName="Name0" presStyleCnt="0">
        <dgm:presLayoutVars>
          <dgm:chMax val="7"/>
          <dgm:chPref val="7"/>
          <dgm:dir/>
        </dgm:presLayoutVars>
      </dgm:prSet>
      <dgm:spPr/>
      <dgm:t>
        <a:bodyPr/>
        <a:lstStyle/>
        <a:p>
          <a:endParaRPr lang="es-CL"/>
        </a:p>
      </dgm:t>
    </dgm:pt>
    <dgm:pt modelId="{84E6D1A1-B40F-49FC-8196-9D84170BEACE}" type="pres">
      <dgm:prSet presAssocID="{2566E8E0-C4CE-4DB8-9270-C2A1ED6BEB4E}" presName="Name1" presStyleCnt="0"/>
      <dgm:spPr/>
    </dgm:pt>
    <dgm:pt modelId="{39FB4C9A-0C05-4096-9ED2-6A3DB7120BCC}" type="pres">
      <dgm:prSet presAssocID="{2566E8E0-C4CE-4DB8-9270-C2A1ED6BEB4E}" presName="cycle" presStyleCnt="0"/>
      <dgm:spPr/>
    </dgm:pt>
    <dgm:pt modelId="{40C21014-3A92-4C0C-9C93-300D67BDA44C}" type="pres">
      <dgm:prSet presAssocID="{2566E8E0-C4CE-4DB8-9270-C2A1ED6BEB4E}" presName="srcNode" presStyleLbl="node1" presStyleIdx="0" presStyleCnt="7"/>
      <dgm:spPr/>
    </dgm:pt>
    <dgm:pt modelId="{05A0E9E7-AACA-4974-A4DD-53A5FCABEF0E}" type="pres">
      <dgm:prSet presAssocID="{2566E8E0-C4CE-4DB8-9270-C2A1ED6BEB4E}" presName="conn" presStyleLbl="parChTrans1D2" presStyleIdx="0" presStyleCnt="1"/>
      <dgm:spPr/>
      <dgm:t>
        <a:bodyPr/>
        <a:lstStyle/>
        <a:p>
          <a:endParaRPr lang="es-CL"/>
        </a:p>
      </dgm:t>
    </dgm:pt>
    <dgm:pt modelId="{2C9599F8-ECE0-4DCA-A934-1E72EED45830}" type="pres">
      <dgm:prSet presAssocID="{2566E8E0-C4CE-4DB8-9270-C2A1ED6BEB4E}" presName="extraNode" presStyleLbl="node1" presStyleIdx="0" presStyleCnt="7"/>
      <dgm:spPr/>
    </dgm:pt>
    <dgm:pt modelId="{5284A851-5EA9-47F3-B1F8-4420C7E7F49B}" type="pres">
      <dgm:prSet presAssocID="{2566E8E0-C4CE-4DB8-9270-C2A1ED6BEB4E}" presName="dstNode" presStyleLbl="node1" presStyleIdx="0" presStyleCnt="7"/>
      <dgm:spPr/>
    </dgm:pt>
    <dgm:pt modelId="{A86B5491-14F0-4F7C-BC53-ABFA934FF6B6}" type="pres">
      <dgm:prSet presAssocID="{C4C91BBC-6978-471F-A2E8-31D6EA133BF5}" presName="text_1" presStyleLbl="node1" presStyleIdx="0" presStyleCnt="7">
        <dgm:presLayoutVars>
          <dgm:bulletEnabled val="1"/>
        </dgm:presLayoutVars>
      </dgm:prSet>
      <dgm:spPr/>
      <dgm:t>
        <a:bodyPr/>
        <a:lstStyle/>
        <a:p>
          <a:endParaRPr lang="es-CL"/>
        </a:p>
      </dgm:t>
    </dgm:pt>
    <dgm:pt modelId="{7BF66B4A-B4D1-4C12-BEFE-CF3D4CEC97BB}" type="pres">
      <dgm:prSet presAssocID="{C4C91BBC-6978-471F-A2E8-31D6EA133BF5}" presName="accent_1" presStyleCnt="0"/>
      <dgm:spPr/>
    </dgm:pt>
    <dgm:pt modelId="{DF1E5F32-C894-40F1-8D9A-9BBDD4C18B07}" type="pres">
      <dgm:prSet presAssocID="{C4C91BBC-6978-471F-A2E8-31D6EA133BF5}" presName="accentRepeatNode" presStyleLbl="solidFgAcc1" presStyleIdx="0" presStyleCnt="7"/>
      <dgm:spPr/>
    </dgm:pt>
    <dgm:pt modelId="{B683D541-7189-4120-BD10-796D6D93FE30}" type="pres">
      <dgm:prSet presAssocID="{3A57500F-1083-42F0-80FB-4E997E43CED3}" presName="text_2" presStyleLbl="node1" presStyleIdx="1" presStyleCnt="7">
        <dgm:presLayoutVars>
          <dgm:bulletEnabled val="1"/>
        </dgm:presLayoutVars>
      </dgm:prSet>
      <dgm:spPr/>
      <dgm:t>
        <a:bodyPr/>
        <a:lstStyle/>
        <a:p>
          <a:endParaRPr lang="es-CL"/>
        </a:p>
      </dgm:t>
    </dgm:pt>
    <dgm:pt modelId="{1B81A360-6B51-400C-8073-FEEF9309411F}" type="pres">
      <dgm:prSet presAssocID="{3A57500F-1083-42F0-80FB-4E997E43CED3}" presName="accent_2" presStyleCnt="0"/>
      <dgm:spPr/>
    </dgm:pt>
    <dgm:pt modelId="{FF886D81-DAF1-4B47-BDE1-2BAC56EFA060}" type="pres">
      <dgm:prSet presAssocID="{3A57500F-1083-42F0-80FB-4E997E43CED3}" presName="accentRepeatNode" presStyleLbl="solidFgAcc1" presStyleIdx="1" presStyleCnt="7"/>
      <dgm:spPr/>
    </dgm:pt>
    <dgm:pt modelId="{FCE891DB-3FA8-42B0-B6E3-193F976E45C1}" type="pres">
      <dgm:prSet presAssocID="{664044E4-35B2-4A8C-8684-C49991AC4063}" presName="text_3" presStyleLbl="node1" presStyleIdx="2" presStyleCnt="7" custLinFactNeighborY="4530">
        <dgm:presLayoutVars>
          <dgm:bulletEnabled val="1"/>
        </dgm:presLayoutVars>
      </dgm:prSet>
      <dgm:spPr/>
      <dgm:t>
        <a:bodyPr/>
        <a:lstStyle/>
        <a:p>
          <a:endParaRPr lang="es-CL"/>
        </a:p>
      </dgm:t>
    </dgm:pt>
    <dgm:pt modelId="{A15DD554-3909-470C-92B4-CCE6910F3041}" type="pres">
      <dgm:prSet presAssocID="{664044E4-35B2-4A8C-8684-C49991AC4063}" presName="accent_3" presStyleCnt="0"/>
      <dgm:spPr/>
    </dgm:pt>
    <dgm:pt modelId="{BB263C24-BD9B-41DC-96CB-8CF0F5ED50B2}" type="pres">
      <dgm:prSet presAssocID="{664044E4-35B2-4A8C-8684-C49991AC4063}" presName="accentRepeatNode" presStyleLbl="solidFgAcc1" presStyleIdx="2" presStyleCnt="7"/>
      <dgm:spPr/>
    </dgm:pt>
    <dgm:pt modelId="{3A39E246-F579-48F5-B8C4-185ABF9A8645}" type="pres">
      <dgm:prSet presAssocID="{638A0711-084B-4287-B28F-077139134038}" presName="text_4" presStyleLbl="node1" presStyleIdx="3" presStyleCnt="7">
        <dgm:presLayoutVars>
          <dgm:bulletEnabled val="1"/>
        </dgm:presLayoutVars>
      </dgm:prSet>
      <dgm:spPr/>
      <dgm:t>
        <a:bodyPr/>
        <a:lstStyle/>
        <a:p>
          <a:endParaRPr lang="es-CL"/>
        </a:p>
      </dgm:t>
    </dgm:pt>
    <dgm:pt modelId="{BD180CC2-1A07-4D77-83A3-99200481B7A7}" type="pres">
      <dgm:prSet presAssocID="{638A0711-084B-4287-B28F-077139134038}" presName="accent_4" presStyleCnt="0"/>
      <dgm:spPr/>
    </dgm:pt>
    <dgm:pt modelId="{0FCD7DB0-6053-4CA8-B2CD-5BC9C025897A}" type="pres">
      <dgm:prSet presAssocID="{638A0711-084B-4287-B28F-077139134038}" presName="accentRepeatNode" presStyleLbl="solidFgAcc1" presStyleIdx="3" presStyleCnt="7"/>
      <dgm:spPr/>
    </dgm:pt>
    <dgm:pt modelId="{102B1812-9C2C-4CD9-870C-7A697CF79952}" type="pres">
      <dgm:prSet presAssocID="{E8DE53EB-E6AD-4C15-A134-407A2E556078}" presName="text_5" presStyleLbl="node1" presStyleIdx="4" presStyleCnt="7">
        <dgm:presLayoutVars>
          <dgm:bulletEnabled val="1"/>
        </dgm:presLayoutVars>
      </dgm:prSet>
      <dgm:spPr/>
      <dgm:t>
        <a:bodyPr/>
        <a:lstStyle/>
        <a:p>
          <a:endParaRPr lang="es-CL"/>
        </a:p>
      </dgm:t>
    </dgm:pt>
    <dgm:pt modelId="{427337B1-B5EB-48ED-A73F-734E65319415}" type="pres">
      <dgm:prSet presAssocID="{E8DE53EB-E6AD-4C15-A134-407A2E556078}" presName="accent_5" presStyleCnt="0"/>
      <dgm:spPr/>
    </dgm:pt>
    <dgm:pt modelId="{B8903C1C-8469-4B50-9CF9-39442ABFC10B}" type="pres">
      <dgm:prSet presAssocID="{E8DE53EB-E6AD-4C15-A134-407A2E556078}" presName="accentRepeatNode" presStyleLbl="solidFgAcc1" presStyleIdx="4" presStyleCnt="7"/>
      <dgm:spPr/>
    </dgm:pt>
    <dgm:pt modelId="{027FBF48-70AE-4CCF-9D9E-433F8315F6CB}" type="pres">
      <dgm:prSet presAssocID="{B12EC212-F4A4-41A4-8284-5C7DD363AC4A}" presName="text_6" presStyleLbl="node1" presStyleIdx="5" presStyleCnt="7">
        <dgm:presLayoutVars>
          <dgm:bulletEnabled val="1"/>
        </dgm:presLayoutVars>
      </dgm:prSet>
      <dgm:spPr/>
      <dgm:t>
        <a:bodyPr/>
        <a:lstStyle/>
        <a:p>
          <a:endParaRPr lang="es-CL"/>
        </a:p>
      </dgm:t>
    </dgm:pt>
    <dgm:pt modelId="{CE9D8D09-555B-4D59-A089-A4EFFD6E9290}" type="pres">
      <dgm:prSet presAssocID="{B12EC212-F4A4-41A4-8284-5C7DD363AC4A}" presName="accent_6" presStyleCnt="0"/>
      <dgm:spPr/>
    </dgm:pt>
    <dgm:pt modelId="{8FE9A40C-5A8F-4EC6-B38B-C124B7136713}" type="pres">
      <dgm:prSet presAssocID="{B12EC212-F4A4-41A4-8284-5C7DD363AC4A}" presName="accentRepeatNode" presStyleLbl="solidFgAcc1" presStyleIdx="5" presStyleCnt="7"/>
      <dgm:spPr/>
    </dgm:pt>
    <dgm:pt modelId="{97C80716-0A9A-44CE-9BE8-34CD1C6445E7}" type="pres">
      <dgm:prSet presAssocID="{7E109E0D-8F23-4BF5-9C54-3914030BB6AF}" presName="text_7" presStyleLbl="node1" presStyleIdx="6" presStyleCnt="7">
        <dgm:presLayoutVars>
          <dgm:bulletEnabled val="1"/>
        </dgm:presLayoutVars>
      </dgm:prSet>
      <dgm:spPr/>
      <dgm:t>
        <a:bodyPr/>
        <a:lstStyle/>
        <a:p>
          <a:endParaRPr lang="es-CL"/>
        </a:p>
      </dgm:t>
    </dgm:pt>
    <dgm:pt modelId="{3E4464DC-358B-4BEC-A727-81A3B91CA442}" type="pres">
      <dgm:prSet presAssocID="{7E109E0D-8F23-4BF5-9C54-3914030BB6AF}" presName="accent_7" presStyleCnt="0"/>
      <dgm:spPr/>
    </dgm:pt>
    <dgm:pt modelId="{C14E0851-FC10-45AC-ACC1-B1C3D16D64EF}" type="pres">
      <dgm:prSet presAssocID="{7E109E0D-8F23-4BF5-9C54-3914030BB6AF}" presName="accentRepeatNode" presStyleLbl="solidFgAcc1" presStyleIdx="6" presStyleCnt="7"/>
      <dgm:spPr/>
    </dgm:pt>
  </dgm:ptLst>
  <dgm:cxnLst>
    <dgm:cxn modelId="{EF0004A6-42DF-44A3-9B73-493013FDAB16}" type="presOf" srcId="{F843FDE7-FBA0-4977-B644-0DD27B650ACE}" destId="{05A0E9E7-AACA-4974-A4DD-53A5FCABEF0E}" srcOrd="0" destOrd="0" presId="urn:microsoft.com/office/officeart/2008/layout/VerticalCurvedList"/>
    <dgm:cxn modelId="{13D70E46-850E-4B85-BF97-55C93D03331E}" srcId="{2566E8E0-C4CE-4DB8-9270-C2A1ED6BEB4E}" destId="{664044E4-35B2-4A8C-8684-C49991AC4063}" srcOrd="2" destOrd="0" parTransId="{98592E88-560C-4D5E-81EA-888745A3793C}" sibTransId="{83779A6E-BD68-422F-AFEE-6BF3440A7B86}"/>
    <dgm:cxn modelId="{D624B4C3-C19F-4118-AF72-5541467FEFFA}" srcId="{2566E8E0-C4CE-4DB8-9270-C2A1ED6BEB4E}" destId="{4250518A-30EB-4913-BDE4-ABE862DD1E7F}" srcOrd="10" destOrd="0" parTransId="{58062586-81C6-4CC5-9CBE-59EAEB517410}" sibTransId="{3758809B-7C85-4813-93AB-3F62BAD47D3E}"/>
    <dgm:cxn modelId="{B6062B9A-D86A-4058-8CE9-C5E04B9E4CF9}" type="presOf" srcId="{7E109E0D-8F23-4BF5-9C54-3914030BB6AF}" destId="{97C80716-0A9A-44CE-9BE8-34CD1C6445E7}" srcOrd="0" destOrd="0" presId="urn:microsoft.com/office/officeart/2008/layout/VerticalCurvedList"/>
    <dgm:cxn modelId="{86DF07DE-9DA0-4371-B0D7-259580F2E172}" type="presOf" srcId="{B12EC212-F4A4-41A4-8284-5C7DD363AC4A}" destId="{027FBF48-70AE-4CCF-9D9E-433F8315F6CB}" srcOrd="0" destOrd="0" presId="urn:microsoft.com/office/officeart/2008/layout/VerticalCurvedList"/>
    <dgm:cxn modelId="{FF1FA26E-421F-4EFF-A370-04AA1A783246}" type="presOf" srcId="{C4C91BBC-6978-471F-A2E8-31D6EA133BF5}" destId="{A86B5491-14F0-4F7C-BC53-ABFA934FF6B6}" srcOrd="0" destOrd="0" presId="urn:microsoft.com/office/officeart/2008/layout/VerticalCurvedList"/>
    <dgm:cxn modelId="{EE9C7FA8-8D35-492C-9D35-8A55C985BDB1}" srcId="{2566E8E0-C4CE-4DB8-9270-C2A1ED6BEB4E}" destId="{E8DE53EB-E6AD-4C15-A134-407A2E556078}" srcOrd="4" destOrd="0" parTransId="{FFA05ADE-223F-480D-A87C-E933E060EB1B}" sibTransId="{D4313F8E-1180-4D93-8F07-B9491ECFABE6}"/>
    <dgm:cxn modelId="{283214F3-56D6-4986-9157-8C3813C7EE92}" srcId="{2566E8E0-C4CE-4DB8-9270-C2A1ED6BEB4E}" destId="{3A57500F-1083-42F0-80FB-4E997E43CED3}" srcOrd="1" destOrd="0" parTransId="{F1AFAC11-E51F-4F8E-A6A2-AA336117288B}" sibTransId="{3756DE25-B2DA-4A07-A537-69FB9FADD3EB}"/>
    <dgm:cxn modelId="{BE25068E-E65A-4914-B3E6-F9BC43C910A7}" type="presOf" srcId="{3A57500F-1083-42F0-80FB-4E997E43CED3}" destId="{B683D541-7189-4120-BD10-796D6D93FE30}" srcOrd="0" destOrd="0" presId="urn:microsoft.com/office/officeart/2008/layout/VerticalCurvedList"/>
    <dgm:cxn modelId="{8B4E2555-42F9-47C1-824B-151321E12FA1}" srcId="{2566E8E0-C4CE-4DB8-9270-C2A1ED6BEB4E}" destId="{439F83FF-71A0-471A-B176-708ED8BE056E}" srcOrd="8" destOrd="0" parTransId="{8AA89CA1-B6F5-43F9-BC2F-1B5277FFCF09}" sibTransId="{806BA2A1-1030-4989-BAF7-1AC59783BF76}"/>
    <dgm:cxn modelId="{252A0C9E-5130-42FC-A76A-8AE06FEA603B}" type="presOf" srcId="{E8DE53EB-E6AD-4C15-A134-407A2E556078}" destId="{102B1812-9C2C-4CD9-870C-7A697CF79952}" srcOrd="0" destOrd="0" presId="urn:microsoft.com/office/officeart/2008/layout/VerticalCurvedList"/>
    <dgm:cxn modelId="{EB6C8FEF-EEEF-4533-80A8-798FB5C2BF87}" srcId="{2566E8E0-C4CE-4DB8-9270-C2A1ED6BEB4E}" destId="{7E109E0D-8F23-4BF5-9C54-3914030BB6AF}" srcOrd="6" destOrd="0" parTransId="{DFEDC31E-FA94-439A-8071-B8C2E90CC17A}" sibTransId="{E2EC5334-BC4C-47D6-8BCA-E4BD52A53EC5}"/>
    <dgm:cxn modelId="{D0EC6333-5C44-452F-B3D8-F14245668A18}" srcId="{2566E8E0-C4CE-4DB8-9270-C2A1ED6BEB4E}" destId="{5F366742-BD1F-4197-98CB-E655B2A3ECEA}" srcOrd="9" destOrd="0" parTransId="{B262C9DC-9DF5-4F96-A911-817AF0850040}" sibTransId="{0EFA2774-2BA3-4C61-8D78-22FBF78C6554}"/>
    <dgm:cxn modelId="{B60C9AA1-21B2-4F76-A60C-E1490C5DD612}" srcId="{2566E8E0-C4CE-4DB8-9270-C2A1ED6BEB4E}" destId="{C4C91BBC-6978-471F-A2E8-31D6EA133BF5}" srcOrd="0" destOrd="0" parTransId="{7C112274-1317-45A4-B03F-74E2F748B8BB}" sibTransId="{F843FDE7-FBA0-4977-B644-0DD27B650ACE}"/>
    <dgm:cxn modelId="{CC230FF9-E86C-41FF-BFFE-5584CEB164DA}" srcId="{2566E8E0-C4CE-4DB8-9270-C2A1ED6BEB4E}" destId="{60E0486E-8997-48AE-98DC-B3D7A12902E5}" srcOrd="7" destOrd="0" parTransId="{4ECF0023-659F-4F89-B0E9-0A8C48ECBD07}" sibTransId="{03F09464-FCEF-4FB9-A508-EDADE22361E9}"/>
    <dgm:cxn modelId="{33B02C8D-A8B3-47B9-B553-A9BC016C1F9A}" type="presOf" srcId="{2566E8E0-C4CE-4DB8-9270-C2A1ED6BEB4E}" destId="{7027BFFB-10AC-4D65-A487-9FC7007B2967}" srcOrd="0" destOrd="0" presId="urn:microsoft.com/office/officeart/2008/layout/VerticalCurvedList"/>
    <dgm:cxn modelId="{BAF1DDC5-9D86-4925-8315-73E6C06E7A10}" srcId="{2566E8E0-C4CE-4DB8-9270-C2A1ED6BEB4E}" destId="{638A0711-084B-4287-B28F-077139134038}" srcOrd="3" destOrd="0" parTransId="{CBBB8207-7F52-4CC2-A748-4F0DB86B4370}" sibTransId="{D403E988-9638-4188-B4E6-47FD20D13797}"/>
    <dgm:cxn modelId="{5F04DFD8-3266-4E07-9FD2-3B2BA21E1205}" srcId="{2566E8E0-C4CE-4DB8-9270-C2A1ED6BEB4E}" destId="{B12EC212-F4A4-41A4-8284-5C7DD363AC4A}" srcOrd="5" destOrd="0" parTransId="{B7A66634-5C5D-4A38-BB52-589729F80BD9}" sibTransId="{3F2E73C3-D33A-41EA-9154-D7F0DD1EEDE8}"/>
    <dgm:cxn modelId="{64FB4115-5B79-45A4-9517-35C6C7494A02}" type="presOf" srcId="{638A0711-084B-4287-B28F-077139134038}" destId="{3A39E246-F579-48F5-B8C4-185ABF9A8645}" srcOrd="0" destOrd="0" presId="urn:microsoft.com/office/officeart/2008/layout/VerticalCurvedList"/>
    <dgm:cxn modelId="{61130ACC-F3A2-4FDE-8B92-A849C72DF297}" type="presOf" srcId="{664044E4-35B2-4A8C-8684-C49991AC4063}" destId="{FCE891DB-3FA8-42B0-B6E3-193F976E45C1}" srcOrd="0" destOrd="0" presId="urn:microsoft.com/office/officeart/2008/layout/VerticalCurvedList"/>
    <dgm:cxn modelId="{E88378E1-8C6A-4840-A6DE-C107DE4CC71F}" type="presParOf" srcId="{7027BFFB-10AC-4D65-A487-9FC7007B2967}" destId="{84E6D1A1-B40F-49FC-8196-9D84170BEACE}" srcOrd="0" destOrd="0" presId="urn:microsoft.com/office/officeart/2008/layout/VerticalCurvedList"/>
    <dgm:cxn modelId="{1FA5C095-FEB6-4282-9505-09279A3B571B}" type="presParOf" srcId="{84E6D1A1-B40F-49FC-8196-9D84170BEACE}" destId="{39FB4C9A-0C05-4096-9ED2-6A3DB7120BCC}" srcOrd="0" destOrd="0" presId="urn:microsoft.com/office/officeart/2008/layout/VerticalCurvedList"/>
    <dgm:cxn modelId="{1365E639-9DE4-48CB-A2D6-7CFF2D773370}" type="presParOf" srcId="{39FB4C9A-0C05-4096-9ED2-6A3DB7120BCC}" destId="{40C21014-3A92-4C0C-9C93-300D67BDA44C}" srcOrd="0" destOrd="0" presId="urn:microsoft.com/office/officeart/2008/layout/VerticalCurvedList"/>
    <dgm:cxn modelId="{B092324C-6548-469F-BEA8-22917049BE1E}" type="presParOf" srcId="{39FB4C9A-0C05-4096-9ED2-6A3DB7120BCC}" destId="{05A0E9E7-AACA-4974-A4DD-53A5FCABEF0E}" srcOrd="1" destOrd="0" presId="urn:microsoft.com/office/officeart/2008/layout/VerticalCurvedList"/>
    <dgm:cxn modelId="{05A74CE5-AC3E-4C0D-A2FC-4CD164CC86AB}" type="presParOf" srcId="{39FB4C9A-0C05-4096-9ED2-6A3DB7120BCC}" destId="{2C9599F8-ECE0-4DCA-A934-1E72EED45830}" srcOrd="2" destOrd="0" presId="urn:microsoft.com/office/officeart/2008/layout/VerticalCurvedList"/>
    <dgm:cxn modelId="{1CB7D7AF-64CE-4EAC-91C9-D316504EED97}" type="presParOf" srcId="{39FB4C9A-0C05-4096-9ED2-6A3DB7120BCC}" destId="{5284A851-5EA9-47F3-B1F8-4420C7E7F49B}" srcOrd="3" destOrd="0" presId="urn:microsoft.com/office/officeart/2008/layout/VerticalCurvedList"/>
    <dgm:cxn modelId="{1FA265A1-B69B-4FF6-87D8-E3A431BBFBFC}" type="presParOf" srcId="{84E6D1A1-B40F-49FC-8196-9D84170BEACE}" destId="{A86B5491-14F0-4F7C-BC53-ABFA934FF6B6}" srcOrd="1" destOrd="0" presId="urn:microsoft.com/office/officeart/2008/layout/VerticalCurvedList"/>
    <dgm:cxn modelId="{6D430E8B-67CF-403B-B7F7-3351FA59585B}" type="presParOf" srcId="{84E6D1A1-B40F-49FC-8196-9D84170BEACE}" destId="{7BF66B4A-B4D1-4C12-BEFE-CF3D4CEC97BB}" srcOrd="2" destOrd="0" presId="urn:microsoft.com/office/officeart/2008/layout/VerticalCurvedList"/>
    <dgm:cxn modelId="{B744BE58-C544-4E18-965E-4718E1742BEE}" type="presParOf" srcId="{7BF66B4A-B4D1-4C12-BEFE-CF3D4CEC97BB}" destId="{DF1E5F32-C894-40F1-8D9A-9BBDD4C18B07}" srcOrd="0" destOrd="0" presId="urn:microsoft.com/office/officeart/2008/layout/VerticalCurvedList"/>
    <dgm:cxn modelId="{7082FDB9-8211-454D-9E5B-517026EF7FF3}" type="presParOf" srcId="{84E6D1A1-B40F-49FC-8196-9D84170BEACE}" destId="{B683D541-7189-4120-BD10-796D6D93FE30}" srcOrd="3" destOrd="0" presId="urn:microsoft.com/office/officeart/2008/layout/VerticalCurvedList"/>
    <dgm:cxn modelId="{8021D324-C1D4-4908-A1CE-8559AB59A9FB}" type="presParOf" srcId="{84E6D1A1-B40F-49FC-8196-9D84170BEACE}" destId="{1B81A360-6B51-400C-8073-FEEF9309411F}" srcOrd="4" destOrd="0" presId="urn:microsoft.com/office/officeart/2008/layout/VerticalCurvedList"/>
    <dgm:cxn modelId="{EC7312C6-241F-4277-8FCE-678923EDA69C}" type="presParOf" srcId="{1B81A360-6B51-400C-8073-FEEF9309411F}" destId="{FF886D81-DAF1-4B47-BDE1-2BAC56EFA060}" srcOrd="0" destOrd="0" presId="urn:microsoft.com/office/officeart/2008/layout/VerticalCurvedList"/>
    <dgm:cxn modelId="{9484A5B1-B0E0-44C8-9B37-B6B25ED31516}" type="presParOf" srcId="{84E6D1A1-B40F-49FC-8196-9D84170BEACE}" destId="{FCE891DB-3FA8-42B0-B6E3-193F976E45C1}" srcOrd="5" destOrd="0" presId="urn:microsoft.com/office/officeart/2008/layout/VerticalCurvedList"/>
    <dgm:cxn modelId="{5FFEF30F-7A59-45EC-815F-2BC9414E8CF7}" type="presParOf" srcId="{84E6D1A1-B40F-49FC-8196-9D84170BEACE}" destId="{A15DD554-3909-470C-92B4-CCE6910F3041}" srcOrd="6" destOrd="0" presId="urn:microsoft.com/office/officeart/2008/layout/VerticalCurvedList"/>
    <dgm:cxn modelId="{63564B48-F6D2-4703-BBFC-446F72B89633}" type="presParOf" srcId="{A15DD554-3909-470C-92B4-CCE6910F3041}" destId="{BB263C24-BD9B-41DC-96CB-8CF0F5ED50B2}" srcOrd="0" destOrd="0" presId="urn:microsoft.com/office/officeart/2008/layout/VerticalCurvedList"/>
    <dgm:cxn modelId="{EB5BE4B9-83EF-443A-8895-B0BC908481B8}" type="presParOf" srcId="{84E6D1A1-B40F-49FC-8196-9D84170BEACE}" destId="{3A39E246-F579-48F5-B8C4-185ABF9A8645}" srcOrd="7" destOrd="0" presId="urn:microsoft.com/office/officeart/2008/layout/VerticalCurvedList"/>
    <dgm:cxn modelId="{63EDE1A9-4432-41E1-9665-9A3A3E25C5E3}" type="presParOf" srcId="{84E6D1A1-B40F-49FC-8196-9D84170BEACE}" destId="{BD180CC2-1A07-4D77-83A3-99200481B7A7}" srcOrd="8" destOrd="0" presId="urn:microsoft.com/office/officeart/2008/layout/VerticalCurvedList"/>
    <dgm:cxn modelId="{01FF5000-1CB9-404F-B8C5-7CCD2D0A9C18}" type="presParOf" srcId="{BD180CC2-1A07-4D77-83A3-99200481B7A7}" destId="{0FCD7DB0-6053-4CA8-B2CD-5BC9C025897A}" srcOrd="0" destOrd="0" presId="urn:microsoft.com/office/officeart/2008/layout/VerticalCurvedList"/>
    <dgm:cxn modelId="{DF95FEB3-AB82-4E16-9D6A-29C3CFE893B2}" type="presParOf" srcId="{84E6D1A1-B40F-49FC-8196-9D84170BEACE}" destId="{102B1812-9C2C-4CD9-870C-7A697CF79952}" srcOrd="9" destOrd="0" presId="urn:microsoft.com/office/officeart/2008/layout/VerticalCurvedList"/>
    <dgm:cxn modelId="{FE643B4A-5F5A-4E52-ACAF-C7A9AB4CDC6A}" type="presParOf" srcId="{84E6D1A1-B40F-49FC-8196-9D84170BEACE}" destId="{427337B1-B5EB-48ED-A73F-734E65319415}" srcOrd="10" destOrd="0" presId="urn:microsoft.com/office/officeart/2008/layout/VerticalCurvedList"/>
    <dgm:cxn modelId="{D8402CCE-F7A6-4107-B4A6-07E30500AC4C}" type="presParOf" srcId="{427337B1-B5EB-48ED-A73F-734E65319415}" destId="{B8903C1C-8469-4B50-9CF9-39442ABFC10B}" srcOrd="0" destOrd="0" presId="urn:microsoft.com/office/officeart/2008/layout/VerticalCurvedList"/>
    <dgm:cxn modelId="{0B1E7A8E-DB08-4C7E-8EA4-F68B5459F00C}" type="presParOf" srcId="{84E6D1A1-B40F-49FC-8196-9D84170BEACE}" destId="{027FBF48-70AE-4CCF-9D9E-433F8315F6CB}" srcOrd="11" destOrd="0" presId="urn:microsoft.com/office/officeart/2008/layout/VerticalCurvedList"/>
    <dgm:cxn modelId="{FCC17FF7-92B0-4136-9600-5B58E6CB08F3}" type="presParOf" srcId="{84E6D1A1-B40F-49FC-8196-9D84170BEACE}" destId="{CE9D8D09-555B-4D59-A089-A4EFFD6E9290}" srcOrd="12" destOrd="0" presId="urn:microsoft.com/office/officeart/2008/layout/VerticalCurvedList"/>
    <dgm:cxn modelId="{18C41A88-BF09-4DBC-910D-36F8EA5CFFAE}" type="presParOf" srcId="{CE9D8D09-555B-4D59-A089-A4EFFD6E9290}" destId="{8FE9A40C-5A8F-4EC6-B38B-C124B7136713}" srcOrd="0" destOrd="0" presId="urn:microsoft.com/office/officeart/2008/layout/VerticalCurvedList"/>
    <dgm:cxn modelId="{467CF92F-B56D-45CC-B771-5A7DE31A2BF9}" type="presParOf" srcId="{84E6D1A1-B40F-49FC-8196-9D84170BEACE}" destId="{97C80716-0A9A-44CE-9BE8-34CD1C6445E7}" srcOrd="13" destOrd="0" presId="urn:microsoft.com/office/officeart/2008/layout/VerticalCurvedList"/>
    <dgm:cxn modelId="{129DDFD8-B446-418D-A595-5A73F02C5215}" type="presParOf" srcId="{84E6D1A1-B40F-49FC-8196-9D84170BEACE}" destId="{3E4464DC-358B-4BEC-A727-81A3B91CA442}" srcOrd="14" destOrd="0" presId="urn:microsoft.com/office/officeart/2008/layout/VerticalCurvedList"/>
    <dgm:cxn modelId="{DD2E7702-068F-46EC-85BA-1BB482103534}" type="presParOf" srcId="{3E4464DC-358B-4BEC-A727-81A3B91CA442}" destId="{C14E0851-FC10-45AC-ACC1-B1C3D16D64EF}" srcOrd="0" destOrd="0" presId="urn:microsoft.com/office/officeart/2008/layout/VerticalCurv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089D407-4FAC-451B-97EC-F945E4F08DB7}" type="doc">
      <dgm:prSet loTypeId="urn:microsoft.com/office/officeart/2005/8/layout/hProcess10" loCatId="picture" qsTypeId="urn:microsoft.com/office/officeart/2005/8/quickstyle/simple1" qsCatId="simple" csTypeId="urn:microsoft.com/office/officeart/2005/8/colors/accent1_2" csCatId="accent1" phldr="1"/>
      <dgm:spPr/>
      <dgm:t>
        <a:bodyPr/>
        <a:lstStyle/>
        <a:p>
          <a:endParaRPr lang="es-CL"/>
        </a:p>
      </dgm:t>
    </dgm:pt>
    <dgm:pt modelId="{5B4851D8-C33E-40E5-8E14-1758ACB9B935}">
      <dgm:prSet phldrT="[Texto]" custT="1"/>
      <dgm:spPr>
        <a:solidFill>
          <a:srgbClr val="EEB500"/>
        </a:solidFill>
      </dgm:spPr>
      <dgm:t>
        <a:bodyPr/>
        <a:lstStyle/>
        <a:p>
          <a:r>
            <a:rPr lang="es-CL" sz="2400" dirty="0"/>
            <a:t>ERD</a:t>
          </a:r>
          <a:r>
            <a:rPr lang="es-CL" sz="3200" dirty="0"/>
            <a:t> </a:t>
          </a:r>
        </a:p>
        <a:p>
          <a:r>
            <a:rPr lang="es-CL" sz="1400" dirty="0"/>
            <a:t>2009-2020</a:t>
          </a:r>
        </a:p>
      </dgm:t>
    </dgm:pt>
    <dgm:pt modelId="{7A744FCA-0959-457A-AD52-51D6D0E5D0AD}" type="parTrans" cxnId="{623DC0D7-2A5A-43E2-9BB3-AD7C585EBF97}">
      <dgm:prSet/>
      <dgm:spPr/>
      <dgm:t>
        <a:bodyPr/>
        <a:lstStyle/>
        <a:p>
          <a:endParaRPr lang="es-CL"/>
        </a:p>
      </dgm:t>
    </dgm:pt>
    <dgm:pt modelId="{FE4633A2-31EA-44D6-8CC2-FE2AEFB0F7D4}" type="sibTrans" cxnId="{623DC0D7-2A5A-43E2-9BB3-AD7C585EBF97}">
      <dgm:prSet/>
      <dgm:spPr>
        <a:solidFill>
          <a:srgbClr val="002060"/>
        </a:solidFill>
      </dgm:spPr>
      <dgm:t>
        <a:bodyPr/>
        <a:lstStyle/>
        <a:p>
          <a:endParaRPr lang="es-CL"/>
        </a:p>
      </dgm:t>
    </dgm:pt>
    <dgm:pt modelId="{E8F51494-2D95-4F5B-9654-F7FCBFBDEF61}">
      <dgm:prSet phldrT="[Texto]" custT="1"/>
      <dgm:spPr>
        <a:solidFill>
          <a:schemeClr val="accent5">
            <a:lumMod val="75000"/>
          </a:schemeClr>
        </a:solidFill>
      </dgm:spPr>
      <dgm:t>
        <a:bodyPr/>
        <a:lstStyle/>
        <a:p>
          <a:r>
            <a:rPr lang="es-CL" sz="2400" dirty="0"/>
            <a:t>ERI</a:t>
          </a:r>
        </a:p>
        <a:p>
          <a:r>
            <a:rPr lang="es-CL" sz="1400" dirty="0"/>
            <a:t>2012-2020</a:t>
          </a:r>
        </a:p>
      </dgm:t>
    </dgm:pt>
    <dgm:pt modelId="{65B64549-6D95-4A7A-91A1-503CF615B201}" type="parTrans" cxnId="{A19E86F9-A27C-4F08-A8C1-9B755E06C150}">
      <dgm:prSet/>
      <dgm:spPr/>
      <dgm:t>
        <a:bodyPr/>
        <a:lstStyle/>
        <a:p>
          <a:endParaRPr lang="es-CL"/>
        </a:p>
      </dgm:t>
    </dgm:pt>
    <dgm:pt modelId="{1EDBBABF-FDB1-4E8E-A6A7-B18142C81B58}" type="sibTrans" cxnId="{A19E86F9-A27C-4F08-A8C1-9B755E06C150}">
      <dgm:prSet/>
      <dgm:spPr>
        <a:solidFill>
          <a:srgbClr val="00B050"/>
        </a:solidFill>
      </dgm:spPr>
      <dgm:t>
        <a:bodyPr/>
        <a:lstStyle/>
        <a:p>
          <a:endParaRPr lang="es-CL"/>
        </a:p>
      </dgm:t>
    </dgm:pt>
    <dgm:pt modelId="{D987F105-9B1D-4045-AC6A-A7DF0CD91D82}" type="pres">
      <dgm:prSet presAssocID="{2089D407-4FAC-451B-97EC-F945E4F08DB7}" presName="Name0" presStyleCnt="0">
        <dgm:presLayoutVars>
          <dgm:dir/>
          <dgm:resizeHandles val="exact"/>
        </dgm:presLayoutVars>
      </dgm:prSet>
      <dgm:spPr/>
      <dgm:t>
        <a:bodyPr/>
        <a:lstStyle/>
        <a:p>
          <a:endParaRPr lang="es-CL"/>
        </a:p>
      </dgm:t>
    </dgm:pt>
    <dgm:pt modelId="{7CAD18D8-5D45-403C-BFBB-B25EE65E19F8}" type="pres">
      <dgm:prSet presAssocID="{5B4851D8-C33E-40E5-8E14-1758ACB9B935}" presName="composite" presStyleCnt="0"/>
      <dgm:spPr/>
    </dgm:pt>
    <dgm:pt modelId="{47BA1668-4190-48F0-ADC5-AEF1AE07511C}" type="pres">
      <dgm:prSet presAssocID="{5B4851D8-C33E-40E5-8E14-1758ACB9B935}" presName="imagSh" presStyleLbl="bgImgPlace1" presStyleIdx="0" presStyleCnt="2" custLinFactNeighborX="-2685" custLinFactNeighborY="-19708"/>
      <dgm:spPr>
        <a:blipFill>
          <a:blip xmlns:r="http://schemas.openxmlformats.org/officeDocument/2006/relationships" r:embed="rId1" cstate="email">
            <a:extLst>
              <a:ext uri="{28A0092B-C50C-407E-A947-70E740481C1C}">
                <a14:useLocalDpi xmlns:a14="http://schemas.microsoft.com/office/drawing/2010/main"/>
              </a:ext>
            </a:extLst>
          </a:blip>
          <a:srcRect/>
          <a:stretch>
            <a:fillRect/>
          </a:stretch>
        </a:blipFill>
        <a:ln w="28575">
          <a:solidFill>
            <a:srgbClr val="002060"/>
          </a:solidFill>
        </a:ln>
      </dgm:spPr>
      <dgm:t>
        <a:bodyPr/>
        <a:lstStyle/>
        <a:p>
          <a:endParaRPr lang="es-CL"/>
        </a:p>
      </dgm:t>
    </dgm:pt>
    <dgm:pt modelId="{78BD9250-98CD-409F-8CC4-1C47ED816514}" type="pres">
      <dgm:prSet presAssocID="{5B4851D8-C33E-40E5-8E14-1758ACB9B935}" presName="txNode" presStyleLbl="node1" presStyleIdx="0" presStyleCnt="2" custLinFactNeighborY="10348">
        <dgm:presLayoutVars>
          <dgm:bulletEnabled val="1"/>
        </dgm:presLayoutVars>
      </dgm:prSet>
      <dgm:spPr/>
      <dgm:t>
        <a:bodyPr/>
        <a:lstStyle/>
        <a:p>
          <a:endParaRPr lang="es-CL"/>
        </a:p>
      </dgm:t>
    </dgm:pt>
    <dgm:pt modelId="{8CBF69BB-41B9-49B4-8FC3-402C91F7C07E}" type="pres">
      <dgm:prSet presAssocID="{FE4633A2-31EA-44D6-8CC2-FE2AEFB0F7D4}" presName="sibTrans" presStyleLbl="sibTrans2D1" presStyleIdx="0" presStyleCnt="1" custScaleX="169735" custScaleY="84501" custLinFactNeighborX="7062" custLinFactNeighborY="-20393"/>
      <dgm:spPr/>
      <dgm:t>
        <a:bodyPr/>
        <a:lstStyle/>
        <a:p>
          <a:endParaRPr lang="es-CL"/>
        </a:p>
      </dgm:t>
    </dgm:pt>
    <dgm:pt modelId="{4B86156D-BC2E-4ED9-9913-321BC17CDC90}" type="pres">
      <dgm:prSet presAssocID="{FE4633A2-31EA-44D6-8CC2-FE2AEFB0F7D4}" presName="connTx" presStyleLbl="sibTrans2D1" presStyleIdx="0" presStyleCnt="1"/>
      <dgm:spPr/>
      <dgm:t>
        <a:bodyPr/>
        <a:lstStyle/>
        <a:p>
          <a:endParaRPr lang="es-CL"/>
        </a:p>
      </dgm:t>
    </dgm:pt>
    <dgm:pt modelId="{71FC1F4E-97BD-45EB-A26C-219C010B1EFE}" type="pres">
      <dgm:prSet presAssocID="{E8F51494-2D95-4F5B-9654-F7FCBFBDEF61}" presName="composite" presStyleCnt="0"/>
      <dgm:spPr/>
    </dgm:pt>
    <dgm:pt modelId="{2B7AD976-358C-4076-A8C4-7C57EE4AD57C}" type="pres">
      <dgm:prSet presAssocID="{E8F51494-2D95-4F5B-9654-F7FCBFBDEF61}" presName="imagSh" presStyleLbl="bgImgPlace1" presStyleIdx="1" presStyleCnt="2" custLinFactNeighborX="3308" custLinFactNeighborY="-19056"/>
      <dgm:spPr>
        <a:blipFill>
          <a:blip xmlns:r="http://schemas.openxmlformats.org/officeDocument/2006/relationships" r:embed="rId2" cstate="email">
            <a:extLst>
              <a:ext uri="{28A0092B-C50C-407E-A947-70E740481C1C}">
                <a14:useLocalDpi xmlns:a14="http://schemas.microsoft.com/office/drawing/2010/main"/>
              </a:ext>
            </a:extLst>
          </a:blip>
          <a:srcRect/>
          <a:stretch>
            <a:fillRect/>
          </a:stretch>
        </a:blipFill>
        <a:ln w="28575">
          <a:solidFill>
            <a:schemeClr val="accent5">
              <a:lumMod val="50000"/>
            </a:schemeClr>
          </a:solidFill>
        </a:ln>
      </dgm:spPr>
      <dgm:t>
        <a:bodyPr/>
        <a:lstStyle/>
        <a:p>
          <a:endParaRPr lang="es-CL"/>
        </a:p>
      </dgm:t>
    </dgm:pt>
    <dgm:pt modelId="{2E504F19-ED8C-4D72-BAC9-F24A3288B013}" type="pres">
      <dgm:prSet presAssocID="{E8F51494-2D95-4F5B-9654-F7FCBFBDEF61}" presName="txNode" presStyleLbl="node1" presStyleIdx="1" presStyleCnt="2" custLinFactNeighborX="-1267" custLinFactNeighborY="9552">
        <dgm:presLayoutVars>
          <dgm:bulletEnabled val="1"/>
        </dgm:presLayoutVars>
      </dgm:prSet>
      <dgm:spPr/>
      <dgm:t>
        <a:bodyPr/>
        <a:lstStyle/>
        <a:p>
          <a:endParaRPr lang="es-CL"/>
        </a:p>
      </dgm:t>
    </dgm:pt>
  </dgm:ptLst>
  <dgm:cxnLst>
    <dgm:cxn modelId="{2354FF47-FEE7-4CCA-9E24-621E12FDF857}" type="presOf" srcId="{E8F51494-2D95-4F5B-9654-F7FCBFBDEF61}" destId="{2E504F19-ED8C-4D72-BAC9-F24A3288B013}" srcOrd="0" destOrd="0" presId="urn:microsoft.com/office/officeart/2005/8/layout/hProcess10"/>
    <dgm:cxn modelId="{1885F93B-813E-4030-99D7-271CC7E0F055}" type="presOf" srcId="{2089D407-4FAC-451B-97EC-F945E4F08DB7}" destId="{D987F105-9B1D-4045-AC6A-A7DF0CD91D82}" srcOrd="0" destOrd="0" presId="urn:microsoft.com/office/officeart/2005/8/layout/hProcess10"/>
    <dgm:cxn modelId="{623DC0D7-2A5A-43E2-9BB3-AD7C585EBF97}" srcId="{2089D407-4FAC-451B-97EC-F945E4F08DB7}" destId="{5B4851D8-C33E-40E5-8E14-1758ACB9B935}" srcOrd="0" destOrd="0" parTransId="{7A744FCA-0959-457A-AD52-51D6D0E5D0AD}" sibTransId="{FE4633A2-31EA-44D6-8CC2-FE2AEFB0F7D4}"/>
    <dgm:cxn modelId="{709C8174-951A-4148-9547-61FC31494320}" type="presOf" srcId="{5B4851D8-C33E-40E5-8E14-1758ACB9B935}" destId="{78BD9250-98CD-409F-8CC4-1C47ED816514}" srcOrd="0" destOrd="0" presId="urn:microsoft.com/office/officeart/2005/8/layout/hProcess10"/>
    <dgm:cxn modelId="{4287BAA6-64FB-4C42-8910-59D7F9BFEA6D}" type="presOf" srcId="{FE4633A2-31EA-44D6-8CC2-FE2AEFB0F7D4}" destId="{8CBF69BB-41B9-49B4-8FC3-402C91F7C07E}" srcOrd="0" destOrd="0" presId="urn:microsoft.com/office/officeart/2005/8/layout/hProcess10"/>
    <dgm:cxn modelId="{A19E86F9-A27C-4F08-A8C1-9B755E06C150}" srcId="{2089D407-4FAC-451B-97EC-F945E4F08DB7}" destId="{E8F51494-2D95-4F5B-9654-F7FCBFBDEF61}" srcOrd="1" destOrd="0" parTransId="{65B64549-6D95-4A7A-91A1-503CF615B201}" sibTransId="{1EDBBABF-FDB1-4E8E-A6A7-B18142C81B58}"/>
    <dgm:cxn modelId="{C59C0A24-2403-42BB-B726-16AC23EF156A}" type="presOf" srcId="{FE4633A2-31EA-44D6-8CC2-FE2AEFB0F7D4}" destId="{4B86156D-BC2E-4ED9-9913-321BC17CDC90}" srcOrd="1" destOrd="0" presId="urn:microsoft.com/office/officeart/2005/8/layout/hProcess10"/>
    <dgm:cxn modelId="{62F0193B-6733-4E95-BA6F-A9C1A0AA6C07}" type="presParOf" srcId="{D987F105-9B1D-4045-AC6A-A7DF0CD91D82}" destId="{7CAD18D8-5D45-403C-BFBB-B25EE65E19F8}" srcOrd="0" destOrd="0" presId="urn:microsoft.com/office/officeart/2005/8/layout/hProcess10"/>
    <dgm:cxn modelId="{1CE0C755-522F-4B7D-9471-B43BFDADC874}" type="presParOf" srcId="{7CAD18D8-5D45-403C-BFBB-B25EE65E19F8}" destId="{47BA1668-4190-48F0-ADC5-AEF1AE07511C}" srcOrd="0" destOrd="0" presId="urn:microsoft.com/office/officeart/2005/8/layout/hProcess10"/>
    <dgm:cxn modelId="{D51A31FC-D6B1-4CF2-97F9-122AF1886DA3}" type="presParOf" srcId="{7CAD18D8-5D45-403C-BFBB-B25EE65E19F8}" destId="{78BD9250-98CD-409F-8CC4-1C47ED816514}" srcOrd="1" destOrd="0" presId="urn:microsoft.com/office/officeart/2005/8/layout/hProcess10"/>
    <dgm:cxn modelId="{4B84B495-513C-4E59-B77D-413ABB317666}" type="presParOf" srcId="{D987F105-9B1D-4045-AC6A-A7DF0CD91D82}" destId="{8CBF69BB-41B9-49B4-8FC3-402C91F7C07E}" srcOrd="1" destOrd="0" presId="urn:microsoft.com/office/officeart/2005/8/layout/hProcess10"/>
    <dgm:cxn modelId="{426AD71A-044D-40E0-A928-281A666362C3}" type="presParOf" srcId="{8CBF69BB-41B9-49B4-8FC3-402C91F7C07E}" destId="{4B86156D-BC2E-4ED9-9913-321BC17CDC90}" srcOrd="0" destOrd="0" presId="urn:microsoft.com/office/officeart/2005/8/layout/hProcess10"/>
    <dgm:cxn modelId="{6D75C21B-14A3-4514-99F4-EAD20FF39495}" type="presParOf" srcId="{D987F105-9B1D-4045-AC6A-A7DF0CD91D82}" destId="{71FC1F4E-97BD-45EB-A26C-219C010B1EFE}" srcOrd="2" destOrd="0" presId="urn:microsoft.com/office/officeart/2005/8/layout/hProcess10"/>
    <dgm:cxn modelId="{92F4F147-F5FF-4AED-B93D-1FB97671646A}" type="presParOf" srcId="{71FC1F4E-97BD-45EB-A26C-219C010B1EFE}" destId="{2B7AD976-358C-4076-A8C4-7C57EE4AD57C}" srcOrd="0" destOrd="0" presId="urn:microsoft.com/office/officeart/2005/8/layout/hProcess10"/>
    <dgm:cxn modelId="{322C11D0-ADBC-43EF-B2C0-B48B79A20A54}" type="presParOf" srcId="{71FC1F4E-97BD-45EB-A26C-219C010B1EFE}" destId="{2E504F19-ED8C-4D72-BAC9-F24A3288B013}" srcOrd="1" destOrd="0" presId="urn:microsoft.com/office/officeart/2005/8/layout/hProcess10"/>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2B0FF81-2949-4792-81A4-11F17B30DD21}" type="doc">
      <dgm:prSet loTypeId="urn:microsoft.com/office/officeart/2008/layout/AscendingPictureAccentProcess" loCatId="process" qsTypeId="urn:microsoft.com/office/officeart/2005/8/quickstyle/simple1" qsCatId="simple" csTypeId="urn:microsoft.com/office/officeart/2005/8/colors/colorful3" csCatId="colorful" phldr="1"/>
      <dgm:spPr/>
      <dgm:t>
        <a:bodyPr/>
        <a:lstStyle/>
        <a:p>
          <a:endParaRPr lang="es-ES"/>
        </a:p>
      </dgm:t>
    </dgm:pt>
    <dgm:pt modelId="{C421AECA-22E8-4795-94FC-DF2318673830}">
      <dgm:prSet phldrT="[Texto]"/>
      <dgm:spPr/>
      <dgm:t>
        <a:bodyPr/>
        <a:lstStyle/>
        <a:p>
          <a:r>
            <a:rPr lang="es-ES" dirty="0"/>
            <a:t>M$ 764.936</a:t>
          </a:r>
        </a:p>
      </dgm:t>
    </dgm:pt>
    <dgm:pt modelId="{D9BA86EB-AB95-4DB8-AF3A-C489FD3B70D0}" type="parTrans" cxnId="{615E895D-02B6-486A-B660-A6A199EEE919}">
      <dgm:prSet/>
      <dgm:spPr/>
      <dgm:t>
        <a:bodyPr/>
        <a:lstStyle/>
        <a:p>
          <a:endParaRPr lang="es-ES"/>
        </a:p>
      </dgm:t>
    </dgm:pt>
    <dgm:pt modelId="{DCE01DA3-6DDC-4A23-8204-68DF2DAFC32B}" type="sibTrans" cxnId="{615E895D-02B6-486A-B660-A6A199EEE919}">
      <dgm:prSet/>
      <dgm:spPr/>
      <dgm:t>
        <a:bodyPr/>
        <a:lstStyle/>
        <a:p>
          <a:endParaRPr lang="es-ES"/>
        </a:p>
      </dgm:t>
    </dgm:pt>
    <dgm:pt modelId="{4AEA5F2F-5D33-4D9A-83E1-B9586101016E}">
      <dgm:prSet phldrT="[Texto]"/>
      <dgm:spPr>
        <a:solidFill>
          <a:schemeClr val="bg1">
            <a:lumMod val="50000"/>
          </a:schemeClr>
        </a:solidFill>
      </dgm:spPr>
      <dgm:t>
        <a:bodyPr/>
        <a:lstStyle/>
        <a:p>
          <a:r>
            <a:rPr lang="es-ES" dirty="0"/>
            <a:t>M$ 550.984</a:t>
          </a:r>
        </a:p>
      </dgm:t>
    </dgm:pt>
    <dgm:pt modelId="{8C44F390-CEB6-4D2B-8FEC-7ECB31631DCE}" type="parTrans" cxnId="{D372F922-E3CB-4E78-A1E8-B8DDE35E6775}">
      <dgm:prSet/>
      <dgm:spPr/>
      <dgm:t>
        <a:bodyPr/>
        <a:lstStyle/>
        <a:p>
          <a:endParaRPr lang="es-ES"/>
        </a:p>
      </dgm:t>
    </dgm:pt>
    <dgm:pt modelId="{E4E69006-CEA0-4973-89D5-1BF68F7F4F33}" type="sibTrans" cxnId="{D372F922-E3CB-4E78-A1E8-B8DDE35E6775}">
      <dgm:prSet/>
      <dgm:spPr/>
      <dgm:t>
        <a:bodyPr/>
        <a:lstStyle/>
        <a:p>
          <a:endParaRPr lang="es-ES"/>
        </a:p>
      </dgm:t>
    </dgm:pt>
    <dgm:pt modelId="{623BDB26-E80E-4AD7-B973-CD0CA560CF5F}">
      <dgm:prSet phldrT="[Texto]"/>
      <dgm:spPr/>
      <dgm:t>
        <a:bodyPr/>
        <a:lstStyle/>
        <a:p>
          <a:r>
            <a:rPr lang="es-ES" dirty="0"/>
            <a:t>M$ 436.267</a:t>
          </a:r>
        </a:p>
      </dgm:t>
    </dgm:pt>
    <dgm:pt modelId="{94034011-AFE6-4380-ADA2-E6D4D9E580D3}" type="parTrans" cxnId="{25A854FE-81E2-4029-9F84-7DED3F6E7CDC}">
      <dgm:prSet/>
      <dgm:spPr/>
      <dgm:t>
        <a:bodyPr/>
        <a:lstStyle/>
        <a:p>
          <a:endParaRPr lang="es-ES"/>
        </a:p>
      </dgm:t>
    </dgm:pt>
    <dgm:pt modelId="{2C8F5A4B-8696-4E7F-AD64-B1665D1E6D26}" type="sibTrans" cxnId="{25A854FE-81E2-4029-9F84-7DED3F6E7CDC}">
      <dgm:prSet/>
      <dgm:spPr/>
      <dgm:t>
        <a:bodyPr/>
        <a:lstStyle/>
        <a:p>
          <a:endParaRPr lang="es-ES"/>
        </a:p>
      </dgm:t>
    </dgm:pt>
    <dgm:pt modelId="{E660DAEA-896E-4D7D-BD8C-556B19A83F78}" type="pres">
      <dgm:prSet presAssocID="{A2B0FF81-2949-4792-81A4-11F17B30DD21}" presName="Name0" presStyleCnt="0">
        <dgm:presLayoutVars>
          <dgm:chMax val="7"/>
          <dgm:chPref val="7"/>
          <dgm:dir/>
        </dgm:presLayoutVars>
      </dgm:prSet>
      <dgm:spPr/>
      <dgm:t>
        <a:bodyPr/>
        <a:lstStyle/>
        <a:p>
          <a:endParaRPr lang="es-CL"/>
        </a:p>
      </dgm:t>
    </dgm:pt>
    <dgm:pt modelId="{4F51B75D-3536-49FF-A4CB-87C85B4E4D10}" type="pres">
      <dgm:prSet presAssocID="{A2B0FF81-2949-4792-81A4-11F17B30DD21}" presName="dot1" presStyleLbl="alignNode1" presStyleIdx="0" presStyleCnt="12"/>
      <dgm:spPr/>
    </dgm:pt>
    <dgm:pt modelId="{22F1ABCE-DA6D-4CC6-91B2-22C00B8C6443}" type="pres">
      <dgm:prSet presAssocID="{A2B0FF81-2949-4792-81A4-11F17B30DD21}" presName="dot2" presStyleLbl="alignNode1" presStyleIdx="1" presStyleCnt="12"/>
      <dgm:spPr/>
    </dgm:pt>
    <dgm:pt modelId="{87ABF27C-7665-46DB-9C4A-6AC076C1D8E9}" type="pres">
      <dgm:prSet presAssocID="{A2B0FF81-2949-4792-81A4-11F17B30DD21}" presName="dot3" presStyleLbl="alignNode1" presStyleIdx="2" presStyleCnt="12"/>
      <dgm:spPr/>
    </dgm:pt>
    <dgm:pt modelId="{5C44379A-CE18-4452-8711-A740DBD80868}" type="pres">
      <dgm:prSet presAssocID="{A2B0FF81-2949-4792-81A4-11F17B30DD21}" presName="dot4" presStyleLbl="alignNode1" presStyleIdx="3" presStyleCnt="12"/>
      <dgm:spPr/>
    </dgm:pt>
    <dgm:pt modelId="{E9D0AE1F-76AD-42E0-A47E-479BB8F18071}" type="pres">
      <dgm:prSet presAssocID="{A2B0FF81-2949-4792-81A4-11F17B30DD21}" presName="dot5" presStyleLbl="alignNode1" presStyleIdx="4" presStyleCnt="12"/>
      <dgm:spPr/>
    </dgm:pt>
    <dgm:pt modelId="{731C0EA6-D7D3-4D95-A665-EBECDD706A7E}" type="pres">
      <dgm:prSet presAssocID="{A2B0FF81-2949-4792-81A4-11F17B30DD21}" presName="dotArrow1" presStyleLbl="alignNode1" presStyleIdx="5" presStyleCnt="12"/>
      <dgm:spPr/>
    </dgm:pt>
    <dgm:pt modelId="{F1C8C76A-A235-4AEC-B44B-FA221BA4487C}" type="pres">
      <dgm:prSet presAssocID="{A2B0FF81-2949-4792-81A4-11F17B30DD21}" presName="dotArrow2" presStyleLbl="alignNode1" presStyleIdx="6" presStyleCnt="12"/>
      <dgm:spPr/>
    </dgm:pt>
    <dgm:pt modelId="{B0DA0011-9A0D-44C9-8702-8987DB912CBC}" type="pres">
      <dgm:prSet presAssocID="{A2B0FF81-2949-4792-81A4-11F17B30DD21}" presName="dotArrow3" presStyleLbl="alignNode1" presStyleIdx="7" presStyleCnt="12"/>
      <dgm:spPr/>
    </dgm:pt>
    <dgm:pt modelId="{D635342B-EC61-4939-BFFF-9AD88040A7EA}" type="pres">
      <dgm:prSet presAssocID="{A2B0FF81-2949-4792-81A4-11F17B30DD21}" presName="dotArrow4" presStyleLbl="alignNode1" presStyleIdx="8" presStyleCnt="12"/>
      <dgm:spPr/>
    </dgm:pt>
    <dgm:pt modelId="{4DFA653F-C369-4D6E-86F4-BB0BEE1C8D8A}" type="pres">
      <dgm:prSet presAssocID="{A2B0FF81-2949-4792-81A4-11F17B30DD21}" presName="dotArrow5" presStyleLbl="alignNode1" presStyleIdx="9" presStyleCnt="12"/>
      <dgm:spPr/>
    </dgm:pt>
    <dgm:pt modelId="{57BCD646-A1A6-4801-9820-2AD051996BE6}" type="pres">
      <dgm:prSet presAssocID="{A2B0FF81-2949-4792-81A4-11F17B30DD21}" presName="dotArrow6" presStyleLbl="alignNode1" presStyleIdx="10" presStyleCnt="12"/>
      <dgm:spPr/>
    </dgm:pt>
    <dgm:pt modelId="{F9844503-3D7E-422F-B0D0-ACECF63832A7}" type="pres">
      <dgm:prSet presAssocID="{A2B0FF81-2949-4792-81A4-11F17B30DD21}" presName="dotArrow7" presStyleLbl="alignNode1" presStyleIdx="11" presStyleCnt="12"/>
      <dgm:spPr/>
    </dgm:pt>
    <dgm:pt modelId="{CD74BDD5-FC6D-40F2-9925-AD3D47DE395F}" type="pres">
      <dgm:prSet presAssocID="{4AEA5F2F-5D33-4D9A-83E1-B9586101016E}" presName="parTx1" presStyleLbl="node1" presStyleIdx="0" presStyleCnt="3"/>
      <dgm:spPr/>
      <dgm:t>
        <a:bodyPr/>
        <a:lstStyle/>
        <a:p>
          <a:endParaRPr lang="es-CL"/>
        </a:p>
      </dgm:t>
    </dgm:pt>
    <dgm:pt modelId="{E16CE718-21FD-4240-AD60-6BB58FB19FC0}" type="pres">
      <dgm:prSet presAssocID="{E4E69006-CEA0-4973-89D5-1BF68F7F4F33}" presName="picture1" presStyleCnt="0"/>
      <dgm:spPr/>
    </dgm:pt>
    <dgm:pt modelId="{FB842F02-6ADD-4539-AA14-8E42106B5041}" type="pres">
      <dgm:prSet presAssocID="{E4E69006-CEA0-4973-89D5-1BF68F7F4F33}" presName="imageRepeatNode" presStyleLbl="fgImgPlace1" presStyleIdx="0" presStyleCnt="3"/>
      <dgm:spPr/>
      <dgm:t>
        <a:bodyPr/>
        <a:lstStyle/>
        <a:p>
          <a:endParaRPr lang="es-CL"/>
        </a:p>
      </dgm:t>
    </dgm:pt>
    <dgm:pt modelId="{F20AC649-C6BF-41BF-85F1-1AB99CE5297E}" type="pres">
      <dgm:prSet presAssocID="{623BDB26-E80E-4AD7-B973-CD0CA560CF5F}" presName="parTx2" presStyleLbl="node1" presStyleIdx="1" presStyleCnt="3"/>
      <dgm:spPr/>
      <dgm:t>
        <a:bodyPr/>
        <a:lstStyle/>
        <a:p>
          <a:endParaRPr lang="es-CL"/>
        </a:p>
      </dgm:t>
    </dgm:pt>
    <dgm:pt modelId="{AF840F7E-035A-4850-873A-BF9F4B0B7EAD}" type="pres">
      <dgm:prSet presAssocID="{2C8F5A4B-8696-4E7F-AD64-B1665D1E6D26}" presName="picture2" presStyleCnt="0"/>
      <dgm:spPr/>
    </dgm:pt>
    <dgm:pt modelId="{BF548483-B3D9-4A0E-8E79-CB74A72AAE4D}" type="pres">
      <dgm:prSet presAssocID="{2C8F5A4B-8696-4E7F-AD64-B1665D1E6D26}" presName="imageRepeatNode" presStyleLbl="fgImgPlace1" presStyleIdx="1" presStyleCnt="3"/>
      <dgm:spPr/>
      <dgm:t>
        <a:bodyPr/>
        <a:lstStyle/>
        <a:p>
          <a:endParaRPr lang="es-CL"/>
        </a:p>
      </dgm:t>
    </dgm:pt>
    <dgm:pt modelId="{CDE4A10D-B5F4-4DF0-BA53-E2D62D728673}" type="pres">
      <dgm:prSet presAssocID="{C421AECA-22E8-4795-94FC-DF2318673830}" presName="parTx3" presStyleLbl="node1" presStyleIdx="2" presStyleCnt="3"/>
      <dgm:spPr/>
      <dgm:t>
        <a:bodyPr/>
        <a:lstStyle/>
        <a:p>
          <a:endParaRPr lang="es-CL"/>
        </a:p>
      </dgm:t>
    </dgm:pt>
    <dgm:pt modelId="{E05347DA-C9B9-43E3-937B-C67ECFE3BC9F}" type="pres">
      <dgm:prSet presAssocID="{DCE01DA3-6DDC-4A23-8204-68DF2DAFC32B}" presName="picture3" presStyleCnt="0"/>
      <dgm:spPr/>
    </dgm:pt>
    <dgm:pt modelId="{60D50FBE-E22C-4DC4-A791-08F442EBFA0B}" type="pres">
      <dgm:prSet presAssocID="{DCE01DA3-6DDC-4A23-8204-68DF2DAFC32B}" presName="imageRepeatNode" presStyleLbl="fgImgPlace1" presStyleIdx="2" presStyleCnt="3"/>
      <dgm:spPr/>
      <dgm:t>
        <a:bodyPr/>
        <a:lstStyle/>
        <a:p>
          <a:endParaRPr lang="es-CL"/>
        </a:p>
      </dgm:t>
    </dgm:pt>
  </dgm:ptLst>
  <dgm:cxnLst>
    <dgm:cxn modelId="{D2A2F4F2-A7DB-420E-B5B4-D81C39F266EF}" type="presOf" srcId="{623BDB26-E80E-4AD7-B973-CD0CA560CF5F}" destId="{F20AC649-C6BF-41BF-85F1-1AB99CE5297E}" srcOrd="0" destOrd="0" presId="urn:microsoft.com/office/officeart/2008/layout/AscendingPictureAccentProcess"/>
    <dgm:cxn modelId="{0FF7726A-F57F-4340-8F82-CB6980F889B7}" type="presOf" srcId="{2C8F5A4B-8696-4E7F-AD64-B1665D1E6D26}" destId="{BF548483-B3D9-4A0E-8E79-CB74A72AAE4D}" srcOrd="0" destOrd="0" presId="urn:microsoft.com/office/officeart/2008/layout/AscendingPictureAccentProcess"/>
    <dgm:cxn modelId="{0FFA0EC9-777B-4E38-917D-695E388520D9}" type="presOf" srcId="{DCE01DA3-6DDC-4A23-8204-68DF2DAFC32B}" destId="{60D50FBE-E22C-4DC4-A791-08F442EBFA0B}" srcOrd="0" destOrd="0" presId="urn:microsoft.com/office/officeart/2008/layout/AscendingPictureAccentProcess"/>
    <dgm:cxn modelId="{615E895D-02B6-486A-B660-A6A199EEE919}" srcId="{A2B0FF81-2949-4792-81A4-11F17B30DD21}" destId="{C421AECA-22E8-4795-94FC-DF2318673830}" srcOrd="2" destOrd="0" parTransId="{D9BA86EB-AB95-4DB8-AF3A-C489FD3B70D0}" sibTransId="{DCE01DA3-6DDC-4A23-8204-68DF2DAFC32B}"/>
    <dgm:cxn modelId="{D372F922-E3CB-4E78-A1E8-B8DDE35E6775}" srcId="{A2B0FF81-2949-4792-81A4-11F17B30DD21}" destId="{4AEA5F2F-5D33-4D9A-83E1-B9586101016E}" srcOrd="0" destOrd="0" parTransId="{8C44F390-CEB6-4D2B-8FEC-7ECB31631DCE}" sibTransId="{E4E69006-CEA0-4973-89D5-1BF68F7F4F33}"/>
    <dgm:cxn modelId="{300EC794-2925-43AB-AE8E-A606128F51D3}" type="presOf" srcId="{C421AECA-22E8-4795-94FC-DF2318673830}" destId="{CDE4A10D-B5F4-4DF0-BA53-E2D62D728673}" srcOrd="0" destOrd="0" presId="urn:microsoft.com/office/officeart/2008/layout/AscendingPictureAccentProcess"/>
    <dgm:cxn modelId="{62947975-7B59-4004-9834-5BB7ABCC6E61}" type="presOf" srcId="{4AEA5F2F-5D33-4D9A-83E1-B9586101016E}" destId="{CD74BDD5-FC6D-40F2-9925-AD3D47DE395F}" srcOrd="0" destOrd="0" presId="urn:microsoft.com/office/officeart/2008/layout/AscendingPictureAccentProcess"/>
    <dgm:cxn modelId="{739DF752-779E-40EC-857C-35038CEA062E}" type="presOf" srcId="{A2B0FF81-2949-4792-81A4-11F17B30DD21}" destId="{E660DAEA-896E-4D7D-BD8C-556B19A83F78}" srcOrd="0" destOrd="0" presId="urn:microsoft.com/office/officeart/2008/layout/AscendingPictureAccentProcess"/>
    <dgm:cxn modelId="{4E19D098-F864-481E-8582-597DCC130DAA}" type="presOf" srcId="{E4E69006-CEA0-4973-89D5-1BF68F7F4F33}" destId="{FB842F02-6ADD-4539-AA14-8E42106B5041}" srcOrd="0" destOrd="0" presId="urn:microsoft.com/office/officeart/2008/layout/AscendingPictureAccentProcess"/>
    <dgm:cxn modelId="{25A854FE-81E2-4029-9F84-7DED3F6E7CDC}" srcId="{A2B0FF81-2949-4792-81A4-11F17B30DD21}" destId="{623BDB26-E80E-4AD7-B973-CD0CA560CF5F}" srcOrd="1" destOrd="0" parTransId="{94034011-AFE6-4380-ADA2-E6D4D9E580D3}" sibTransId="{2C8F5A4B-8696-4E7F-AD64-B1665D1E6D26}"/>
    <dgm:cxn modelId="{628EF765-04A8-442B-868F-D6904A12B5AB}" type="presParOf" srcId="{E660DAEA-896E-4D7D-BD8C-556B19A83F78}" destId="{4F51B75D-3536-49FF-A4CB-87C85B4E4D10}" srcOrd="0" destOrd="0" presId="urn:microsoft.com/office/officeart/2008/layout/AscendingPictureAccentProcess"/>
    <dgm:cxn modelId="{82264A3F-74D8-4023-A45E-3216A3DE83C4}" type="presParOf" srcId="{E660DAEA-896E-4D7D-BD8C-556B19A83F78}" destId="{22F1ABCE-DA6D-4CC6-91B2-22C00B8C6443}" srcOrd="1" destOrd="0" presId="urn:microsoft.com/office/officeart/2008/layout/AscendingPictureAccentProcess"/>
    <dgm:cxn modelId="{39A6DA3D-A804-4337-A762-3869113AC414}" type="presParOf" srcId="{E660DAEA-896E-4D7D-BD8C-556B19A83F78}" destId="{87ABF27C-7665-46DB-9C4A-6AC076C1D8E9}" srcOrd="2" destOrd="0" presId="urn:microsoft.com/office/officeart/2008/layout/AscendingPictureAccentProcess"/>
    <dgm:cxn modelId="{CC39CFA7-1F10-47CB-B125-993065B9D8BC}" type="presParOf" srcId="{E660DAEA-896E-4D7D-BD8C-556B19A83F78}" destId="{5C44379A-CE18-4452-8711-A740DBD80868}" srcOrd="3" destOrd="0" presId="urn:microsoft.com/office/officeart/2008/layout/AscendingPictureAccentProcess"/>
    <dgm:cxn modelId="{7FFD4C34-2641-43BB-96F5-EDA66386D265}" type="presParOf" srcId="{E660DAEA-896E-4D7D-BD8C-556B19A83F78}" destId="{E9D0AE1F-76AD-42E0-A47E-479BB8F18071}" srcOrd="4" destOrd="0" presId="urn:microsoft.com/office/officeart/2008/layout/AscendingPictureAccentProcess"/>
    <dgm:cxn modelId="{B80F54AE-9847-44D1-8CD3-1549B3A6CA14}" type="presParOf" srcId="{E660DAEA-896E-4D7D-BD8C-556B19A83F78}" destId="{731C0EA6-D7D3-4D95-A665-EBECDD706A7E}" srcOrd="5" destOrd="0" presId="urn:microsoft.com/office/officeart/2008/layout/AscendingPictureAccentProcess"/>
    <dgm:cxn modelId="{6C88E000-E4B6-4EE2-9216-04327091C692}" type="presParOf" srcId="{E660DAEA-896E-4D7D-BD8C-556B19A83F78}" destId="{F1C8C76A-A235-4AEC-B44B-FA221BA4487C}" srcOrd="6" destOrd="0" presId="urn:microsoft.com/office/officeart/2008/layout/AscendingPictureAccentProcess"/>
    <dgm:cxn modelId="{D6FB5620-7584-4563-BA27-A712DC5D5EFE}" type="presParOf" srcId="{E660DAEA-896E-4D7D-BD8C-556B19A83F78}" destId="{B0DA0011-9A0D-44C9-8702-8987DB912CBC}" srcOrd="7" destOrd="0" presId="urn:microsoft.com/office/officeart/2008/layout/AscendingPictureAccentProcess"/>
    <dgm:cxn modelId="{95953A4A-7D63-4932-82A1-4279155CE3D0}" type="presParOf" srcId="{E660DAEA-896E-4D7D-BD8C-556B19A83F78}" destId="{D635342B-EC61-4939-BFFF-9AD88040A7EA}" srcOrd="8" destOrd="0" presId="urn:microsoft.com/office/officeart/2008/layout/AscendingPictureAccentProcess"/>
    <dgm:cxn modelId="{A34C673C-BDBF-43C0-8DE8-6AA2881DC32F}" type="presParOf" srcId="{E660DAEA-896E-4D7D-BD8C-556B19A83F78}" destId="{4DFA653F-C369-4D6E-86F4-BB0BEE1C8D8A}" srcOrd="9" destOrd="0" presId="urn:microsoft.com/office/officeart/2008/layout/AscendingPictureAccentProcess"/>
    <dgm:cxn modelId="{6E7A03D1-2B13-43A5-99C5-A05733B48E0C}" type="presParOf" srcId="{E660DAEA-896E-4D7D-BD8C-556B19A83F78}" destId="{57BCD646-A1A6-4801-9820-2AD051996BE6}" srcOrd="10" destOrd="0" presId="urn:microsoft.com/office/officeart/2008/layout/AscendingPictureAccentProcess"/>
    <dgm:cxn modelId="{C48909B6-C450-46B6-95BA-344EC33B74DF}" type="presParOf" srcId="{E660DAEA-896E-4D7D-BD8C-556B19A83F78}" destId="{F9844503-3D7E-422F-B0D0-ACECF63832A7}" srcOrd="11" destOrd="0" presId="urn:microsoft.com/office/officeart/2008/layout/AscendingPictureAccentProcess"/>
    <dgm:cxn modelId="{4BF49379-C48E-4BB8-A2BA-0AB613F55052}" type="presParOf" srcId="{E660DAEA-896E-4D7D-BD8C-556B19A83F78}" destId="{CD74BDD5-FC6D-40F2-9925-AD3D47DE395F}" srcOrd="12" destOrd="0" presId="urn:microsoft.com/office/officeart/2008/layout/AscendingPictureAccentProcess"/>
    <dgm:cxn modelId="{444BFB71-7595-489F-ABBA-C1D2B53ECD5D}" type="presParOf" srcId="{E660DAEA-896E-4D7D-BD8C-556B19A83F78}" destId="{E16CE718-21FD-4240-AD60-6BB58FB19FC0}" srcOrd="13" destOrd="0" presId="urn:microsoft.com/office/officeart/2008/layout/AscendingPictureAccentProcess"/>
    <dgm:cxn modelId="{F199B957-D080-4F5E-A172-666F6E0CCD2B}" type="presParOf" srcId="{E16CE718-21FD-4240-AD60-6BB58FB19FC0}" destId="{FB842F02-6ADD-4539-AA14-8E42106B5041}" srcOrd="0" destOrd="0" presId="urn:microsoft.com/office/officeart/2008/layout/AscendingPictureAccentProcess"/>
    <dgm:cxn modelId="{3A7B7D07-B719-4258-8815-6404D5BCA555}" type="presParOf" srcId="{E660DAEA-896E-4D7D-BD8C-556B19A83F78}" destId="{F20AC649-C6BF-41BF-85F1-1AB99CE5297E}" srcOrd="14" destOrd="0" presId="urn:microsoft.com/office/officeart/2008/layout/AscendingPictureAccentProcess"/>
    <dgm:cxn modelId="{5EC4D020-B2B9-461B-BC64-47EE1335C2B6}" type="presParOf" srcId="{E660DAEA-896E-4D7D-BD8C-556B19A83F78}" destId="{AF840F7E-035A-4850-873A-BF9F4B0B7EAD}" srcOrd="15" destOrd="0" presId="urn:microsoft.com/office/officeart/2008/layout/AscendingPictureAccentProcess"/>
    <dgm:cxn modelId="{CB077EF7-0B55-43DC-A65D-C176E8518059}" type="presParOf" srcId="{AF840F7E-035A-4850-873A-BF9F4B0B7EAD}" destId="{BF548483-B3D9-4A0E-8E79-CB74A72AAE4D}" srcOrd="0" destOrd="0" presId="urn:microsoft.com/office/officeart/2008/layout/AscendingPictureAccentProcess"/>
    <dgm:cxn modelId="{738548EE-5E77-4377-B723-85A9231FCA27}" type="presParOf" srcId="{E660DAEA-896E-4D7D-BD8C-556B19A83F78}" destId="{CDE4A10D-B5F4-4DF0-BA53-E2D62D728673}" srcOrd="16" destOrd="0" presId="urn:microsoft.com/office/officeart/2008/layout/AscendingPictureAccentProcess"/>
    <dgm:cxn modelId="{54DD1B24-89E7-4C5F-BE10-C2B620576739}" type="presParOf" srcId="{E660DAEA-896E-4D7D-BD8C-556B19A83F78}" destId="{E05347DA-C9B9-43E3-937B-C67ECFE3BC9F}" srcOrd="17" destOrd="0" presId="urn:microsoft.com/office/officeart/2008/layout/AscendingPictureAccentProcess"/>
    <dgm:cxn modelId="{BB6C13AF-4DD9-4AF5-A4D0-2B4949CF8B21}" type="presParOf" srcId="{E05347DA-C9B9-43E3-937B-C67ECFE3BC9F}" destId="{60D50FBE-E22C-4DC4-A791-08F442EBFA0B}" srcOrd="0" destOrd="0" presId="urn:microsoft.com/office/officeart/2008/layout/AscendingPictureAccentProcess"/>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FD8F5D2-12CB-4203-AB2D-934EFDE5DAEC}" type="doc">
      <dgm:prSet loTypeId="urn:microsoft.com/office/officeart/2005/8/layout/chevron2" loCatId="list" qsTypeId="urn:microsoft.com/office/officeart/2005/8/quickstyle/3d1" qsCatId="3D" csTypeId="urn:microsoft.com/office/officeart/2005/8/colors/colorful4" csCatId="colorful" phldr="1"/>
      <dgm:spPr/>
      <dgm:t>
        <a:bodyPr/>
        <a:lstStyle/>
        <a:p>
          <a:endParaRPr lang="es-CL"/>
        </a:p>
      </dgm:t>
    </dgm:pt>
    <dgm:pt modelId="{32373BBC-08FD-44CC-8AA0-EEC6F5BECB97}">
      <dgm:prSet phldrT="[Texto]" custT="1"/>
      <dgm:spPr>
        <a:solidFill>
          <a:schemeClr val="accent2"/>
        </a:solidFill>
      </dgm:spPr>
      <dgm:t>
        <a:bodyPr/>
        <a:lstStyle/>
        <a:p>
          <a:r>
            <a:rPr lang="es-CL" sz="1700" b="1" dirty="0"/>
            <a:t>Beneficiarios</a:t>
          </a:r>
        </a:p>
      </dgm:t>
    </dgm:pt>
    <dgm:pt modelId="{1D8A1993-201F-4BDA-BE6D-D7F25161E092}" type="parTrans" cxnId="{2DB6B8D0-1018-4C93-9DA6-D92F288E209D}">
      <dgm:prSet/>
      <dgm:spPr/>
      <dgm:t>
        <a:bodyPr/>
        <a:lstStyle/>
        <a:p>
          <a:endParaRPr lang="es-CL" sz="1600"/>
        </a:p>
      </dgm:t>
    </dgm:pt>
    <dgm:pt modelId="{48A832F1-8AF9-42B6-96FD-E8514A89A1D9}" type="sibTrans" cxnId="{2DB6B8D0-1018-4C93-9DA6-D92F288E209D}">
      <dgm:prSet/>
      <dgm:spPr/>
      <dgm:t>
        <a:bodyPr/>
        <a:lstStyle/>
        <a:p>
          <a:endParaRPr lang="es-CL" sz="1600"/>
        </a:p>
      </dgm:t>
    </dgm:pt>
    <dgm:pt modelId="{B3A722A8-FBD6-43A9-A15E-88D0462FFBBB}">
      <dgm:prSet phldrT="[Texto]" custT="1"/>
      <dgm:spPr>
        <a:solidFill>
          <a:schemeClr val="accent2">
            <a:lumMod val="20000"/>
            <a:lumOff val="80000"/>
            <a:alpha val="90000"/>
          </a:schemeClr>
        </a:solidFill>
      </dgm:spPr>
      <dgm:t>
        <a:bodyPr/>
        <a:lstStyle/>
        <a:p>
          <a:r>
            <a:rPr lang="es-CL" sz="1600" dirty="0"/>
            <a:t>Con la inversión total entre los años 2013 -2015, se estima un total </a:t>
          </a:r>
          <a:r>
            <a:rPr lang="es-CL" sz="1600"/>
            <a:t>de 171.247 </a:t>
          </a:r>
          <a:r>
            <a:rPr lang="es-CL" sz="1600" dirty="0"/>
            <a:t>beneficiaros directos e indirectos de siete localidades de la Región.</a:t>
          </a:r>
        </a:p>
      </dgm:t>
    </dgm:pt>
    <dgm:pt modelId="{C64CF2A6-61FF-41D3-A218-28F725AEB230}" type="parTrans" cxnId="{AED48519-34D3-44F5-AFCB-277709A9D7C6}">
      <dgm:prSet/>
      <dgm:spPr/>
      <dgm:t>
        <a:bodyPr/>
        <a:lstStyle/>
        <a:p>
          <a:endParaRPr lang="es-CL" sz="1600"/>
        </a:p>
      </dgm:t>
    </dgm:pt>
    <dgm:pt modelId="{825B8B12-E865-4938-82DB-55A62637B670}" type="sibTrans" cxnId="{AED48519-34D3-44F5-AFCB-277709A9D7C6}">
      <dgm:prSet/>
      <dgm:spPr/>
      <dgm:t>
        <a:bodyPr/>
        <a:lstStyle/>
        <a:p>
          <a:endParaRPr lang="es-CL" sz="1600"/>
        </a:p>
      </dgm:t>
    </dgm:pt>
    <dgm:pt modelId="{B3F73959-885A-458B-9FD1-28DB8B4FA72E}">
      <dgm:prSet phldrT="[Texto]" custT="1"/>
      <dgm:spPr>
        <a:solidFill>
          <a:schemeClr val="accent6">
            <a:lumMod val="75000"/>
          </a:schemeClr>
        </a:solidFill>
      </dgm:spPr>
      <dgm:t>
        <a:bodyPr/>
        <a:lstStyle/>
        <a:p>
          <a:r>
            <a:rPr lang="es-CL" sz="1800" b="1" dirty="0"/>
            <a:t>Sectores</a:t>
          </a:r>
        </a:p>
      </dgm:t>
    </dgm:pt>
    <dgm:pt modelId="{95A44AEE-33E7-4819-80C9-F9622DFA4476}" type="parTrans" cxnId="{61E66942-16DF-46B4-BC47-F680455134F4}">
      <dgm:prSet/>
      <dgm:spPr/>
      <dgm:t>
        <a:bodyPr/>
        <a:lstStyle/>
        <a:p>
          <a:endParaRPr lang="es-CL" sz="1600"/>
        </a:p>
      </dgm:t>
    </dgm:pt>
    <dgm:pt modelId="{F2D904CF-705B-4266-AEAD-51AC7EA04AE9}" type="sibTrans" cxnId="{61E66942-16DF-46B4-BC47-F680455134F4}">
      <dgm:prSet/>
      <dgm:spPr/>
      <dgm:t>
        <a:bodyPr/>
        <a:lstStyle/>
        <a:p>
          <a:endParaRPr lang="es-CL" sz="1600"/>
        </a:p>
      </dgm:t>
    </dgm:pt>
    <dgm:pt modelId="{25DE043A-7F24-4E02-8EFB-F17DB62E17D5}">
      <dgm:prSet phldrT="[Texto]" custT="1"/>
      <dgm:spPr>
        <a:solidFill>
          <a:schemeClr val="accent6">
            <a:lumMod val="20000"/>
            <a:lumOff val="80000"/>
            <a:alpha val="90000"/>
          </a:schemeClr>
        </a:solidFill>
      </dgm:spPr>
      <dgm:t>
        <a:bodyPr/>
        <a:lstStyle/>
        <a:p>
          <a:r>
            <a:rPr lang="es-CL" sz="1600" dirty="0"/>
            <a:t>Agricultura</a:t>
          </a:r>
        </a:p>
      </dgm:t>
    </dgm:pt>
    <dgm:pt modelId="{7F85F0D6-EC18-4257-9D06-1D93DE055819}" type="parTrans" cxnId="{CEB5B918-A3EE-4830-B149-D08ED5810D33}">
      <dgm:prSet/>
      <dgm:spPr/>
      <dgm:t>
        <a:bodyPr/>
        <a:lstStyle/>
        <a:p>
          <a:endParaRPr lang="es-CL" sz="1600"/>
        </a:p>
      </dgm:t>
    </dgm:pt>
    <dgm:pt modelId="{AD691AF0-D27C-44FE-90CB-AD9E9FB06B7B}" type="sibTrans" cxnId="{CEB5B918-A3EE-4830-B149-D08ED5810D33}">
      <dgm:prSet/>
      <dgm:spPr/>
      <dgm:t>
        <a:bodyPr/>
        <a:lstStyle/>
        <a:p>
          <a:endParaRPr lang="es-CL" sz="1600"/>
        </a:p>
      </dgm:t>
    </dgm:pt>
    <dgm:pt modelId="{0F24D652-A744-41F4-9892-61C2F3353157}">
      <dgm:prSet phldrT="[Texto]" custT="1"/>
      <dgm:spPr/>
      <dgm:t>
        <a:bodyPr/>
        <a:lstStyle/>
        <a:p>
          <a:r>
            <a:rPr lang="es-CL" sz="1700" b="1" dirty="0"/>
            <a:t>Uso/Técnica</a:t>
          </a:r>
        </a:p>
      </dgm:t>
    </dgm:pt>
    <dgm:pt modelId="{9FD73208-FA63-43D0-BA86-76A9BA5C976E}" type="parTrans" cxnId="{3D5C3953-A445-4111-B2E8-EBAFB40A53CD}">
      <dgm:prSet/>
      <dgm:spPr/>
      <dgm:t>
        <a:bodyPr/>
        <a:lstStyle/>
        <a:p>
          <a:endParaRPr lang="es-CL" sz="1600"/>
        </a:p>
      </dgm:t>
    </dgm:pt>
    <dgm:pt modelId="{31815326-A57A-4DA9-8C3E-72F964905055}" type="sibTrans" cxnId="{3D5C3953-A445-4111-B2E8-EBAFB40A53CD}">
      <dgm:prSet/>
      <dgm:spPr/>
      <dgm:t>
        <a:bodyPr/>
        <a:lstStyle/>
        <a:p>
          <a:endParaRPr lang="es-CL" sz="1600"/>
        </a:p>
      </dgm:t>
    </dgm:pt>
    <dgm:pt modelId="{BD206DFD-9412-4748-A1F2-68A26AEF203F}">
      <dgm:prSet phldrT="[Texto]" custT="1"/>
      <dgm:spPr>
        <a:solidFill>
          <a:schemeClr val="accent1">
            <a:lumMod val="20000"/>
            <a:lumOff val="80000"/>
            <a:alpha val="90000"/>
          </a:schemeClr>
        </a:solidFill>
      </dgm:spPr>
      <dgm:t>
        <a:bodyPr/>
        <a:lstStyle/>
        <a:p>
          <a:r>
            <a:rPr lang="es-CL" sz="1600" dirty="0"/>
            <a:t>Para procesos mineros</a:t>
          </a:r>
        </a:p>
      </dgm:t>
    </dgm:pt>
    <dgm:pt modelId="{379D45B4-D8C7-442F-BB30-E0CC80F0EC71}" type="parTrans" cxnId="{A92F2E83-986B-4D90-83B1-A2EB857A1236}">
      <dgm:prSet/>
      <dgm:spPr/>
      <dgm:t>
        <a:bodyPr/>
        <a:lstStyle/>
        <a:p>
          <a:endParaRPr lang="es-CL" sz="1600"/>
        </a:p>
      </dgm:t>
    </dgm:pt>
    <dgm:pt modelId="{0A983761-4FCB-414D-B347-E66DA4B23390}" type="sibTrans" cxnId="{A92F2E83-986B-4D90-83B1-A2EB857A1236}">
      <dgm:prSet/>
      <dgm:spPr/>
      <dgm:t>
        <a:bodyPr/>
        <a:lstStyle/>
        <a:p>
          <a:endParaRPr lang="es-CL" sz="1600"/>
        </a:p>
      </dgm:t>
    </dgm:pt>
    <dgm:pt modelId="{F415E4C1-6017-4975-BF31-191D0C860397}">
      <dgm:prSet phldrT="[Texto]" custT="1"/>
      <dgm:spPr>
        <a:solidFill>
          <a:schemeClr val="accent6">
            <a:lumMod val="20000"/>
            <a:lumOff val="80000"/>
            <a:alpha val="90000"/>
          </a:schemeClr>
        </a:solidFill>
      </dgm:spPr>
      <dgm:t>
        <a:bodyPr/>
        <a:lstStyle/>
        <a:p>
          <a:r>
            <a:rPr lang="es-CL" sz="1600" dirty="0"/>
            <a:t>Minería</a:t>
          </a:r>
        </a:p>
      </dgm:t>
    </dgm:pt>
    <dgm:pt modelId="{FB767DC1-D0BF-4EA7-87F2-905A594FFE3F}" type="parTrans" cxnId="{2463611B-22D9-4AA5-9603-8D680DF72941}">
      <dgm:prSet/>
      <dgm:spPr/>
      <dgm:t>
        <a:bodyPr/>
        <a:lstStyle/>
        <a:p>
          <a:endParaRPr lang="es-CL"/>
        </a:p>
      </dgm:t>
    </dgm:pt>
    <dgm:pt modelId="{26C53DA8-FA45-4A09-AB47-1058FBAA6FFB}" type="sibTrans" cxnId="{2463611B-22D9-4AA5-9603-8D680DF72941}">
      <dgm:prSet/>
      <dgm:spPr/>
      <dgm:t>
        <a:bodyPr/>
        <a:lstStyle/>
        <a:p>
          <a:endParaRPr lang="es-CL"/>
        </a:p>
      </dgm:t>
    </dgm:pt>
    <dgm:pt modelId="{4C639A9B-A5B4-4848-9614-6C4A8314094C}">
      <dgm:prSet phldrT="[Texto]" custT="1"/>
      <dgm:spPr>
        <a:solidFill>
          <a:schemeClr val="accent6">
            <a:lumMod val="20000"/>
            <a:lumOff val="80000"/>
            <a:alpha val="90000"/>
          </a:schemeClr>
        </a:solidFill>
      </dgm:spPr>
      <dgm:t>
        <a:bodyPr/>
        <a:lstStyle/>
        <a:p>
          <a:r>
            <a:rPr lang="es-CL" sz="1600" dirty="0"/>
            <a:t>Agua potable- Alcantarillado</a:t>
          </a:r>
        </a:p>
      </dgm:t>
    </dgm:pt>
    <dgm:pt modelId="{E6069FAA-835D-40FD-9210-075A139632A0}" type="parTrans" cxnId="{309153CC-3663-4A7A-B9E9-A6399BA909B0}">
      <dgm:prSet/>
      <dgm:spPr/>
      <dgm:t>
        <a:bodyPr/>
        <a:lstStyle/>
        <a:p>
          <a:endParaRPr lang="es-CL"/>
        </a:p>
      </dgm:t>
    </dgm:pt>
    <dgm:pt modelId="{57333D37-5640-4337-982D-14249B44E48C}" type="sibTrans" cxnId="{309153CC-3663-4A7A-B9E9-A6399BA909B0}">
      <dgm:prSet/>
      <dgm:spPr/>
      <dgm:t>
        <a:bodyPr/>
        <a:lstStyle/>
        <a:p>
          <a:endParaRPr lang="es-CL"/>
        </a:p>
      </dgm:t>
    </dgm:pt>
    <dgm:pt modelId="{B212FCEA-AF63-4A57-9D27-5AF357498EE8}">
      <dgm:prSet phldrT="[Texto]" custT="1"/>
      <dgm:spPr>
        <a:solidFill>
          <a:schemeClr val="accent6">
            <a:lumMod val="20000"/>
            <a:lumOff val="80000"/>
            <a:alpha val="90000"/>
          </a:schemeClr>
        </a:solidFill>
      </dgm:spPr>
      <dgm:t>
        <a:bodyPr/>
        <a:lstStyle/>
        <a:p>
          <a:r>
            <a:rPr lang="es-CL" sz="1600" dirty="0"/>
            <a:t>Recurso Hídrico</a:t>
          </a:r>
        </a:p>
      </dgm:t>
    </dgm:pt>
    <dgm:pt modelId="{D5FF0287-6567-4F60-9CA2-BE4FDA62E282}" type="parTrans" cxnId="{FAA914CE-1FA9-437B-A258-A925ECFF22B7}">
      <dgm:prSet/>
      <dgm:spPr/>
      <dgm:t>
        <a:bodyPr/>
        <a:lstStyle/>
        <a:p>
          <a:endParaRPr lang="es-CL"/>
        </a:p>
      </dgm:t>
    </dgm:pt>
    <dgm:pt modelId="{712F9191-6AC7-496B-A7F4-C979DE064968}" type="sibTrans" cxnId="{FAA914CE-1FA9-437B-A258-A925ECFF22B7}">
      <dgm:prSet/>
      <dgm:spPr/>
      <dgm:t>
        <a:bodyPr/>
        <a:lstStyle/>
        <a:p>
          <a:endParaRPr lang="es-CL"/>
        </a:p>
      </dgm:t>
    </dgm:pt>
    <dgm:pt modelId="{76A47DA3-DBA6-49DD-97CB-B6D710A7E3F4}">
      <dgm:prSet phldrT="[Texto]" custT="1"/>
      <dgm:spPr>
        <a:solidFill>
          <a:schemeClr val="accent6">
            <a:lumMod val="20000"/>
            <a:lumOff val="80000"/>
            <a:alpha val="90000"/>
          </a:schemeClr>
        </a:solidFill>
      </dgm:spPr>
      <dgm:t>
        <a:bodyPr/>
        <a:lstStyle/>
        <a:p>
          <a:r>
            <a:rPr lang="es-CL" sz="1600" dirty="0"/>
            <a:t>Educación</a:t>
          </a:r>
        </a:p>
      </dgm:t>
    </dgm:pt>
    <dgm:pt modelId="{6B3187DC-D450-48E9-A689-80D4383C7875}" type="parTrans" cxnId="{68359B0F-9832-4C7E-B66C-73342C14E297}">
      <dgm:prSet/>
      <dgm:spPr/>
      <dgm:t>
        <a:bodyPr/>
        <a:lstStyle/>
        <a:p>
          <a:endParaRPr lang="es-CL"/>
        </a:p>
      </dgm:t>
    </dgm:pt>
    <dgm:pt modelId="{B31583FF-2F59-4200-96C6-36B6398B950C}" type="sibTrans" cxnId="{68359B0F-9832-4C7E-B66C-73342C14E297}">
      <dgm:prSet/>
      <dgm:spPr/>
      <dgm:t>
        <a:bodyPr/>
        <a:lstStyle/>
        <a:p>
          <a:endParaRPr lang="es-CL"/>
        </a:p>
      </dgm:t>
    </dgm:pt>
    <dgm:pt modelId="{DB016967-FF5E-4E7C-BB72-F0FD9DE33A69}">
      <dgm:prSet phldrT="[Texto]" custT="1"/>
      <dgm:spPr>
        <a:solidFill>
          <a:schemeClr val="accent1">
            <a:lumMod val="20000"/>
            <a:lumOff val="80000"/>
            <a:alpha val="90000"/>
          </a:schemeClr>
        </a:solidFill>
      </dgm:spPr>
      <dgm:t>
        <a:bodyPr/>
        <a:lstStyle/>
        <a:p>
          <a:r>
            <a:rPr lang="es-CL" sz="1600" dirty="0"/>
            <a:t>Desalinizadora fotovoltaica</a:t>
          </a:r>
        </a:p>
      </dgm:t>
    </dgm:pt>
    <dgm:pt modelId="{52E64335-2060-4EAE-ADBB-AE5F3A8751ED}" type="parTrans" cxnId="{F5CA3568-2CE1-4AD7-9089-CE32E9C7E7AB}">
      <dgm:prSet/>
      <dgm:spPr/>
      <dgm:t>
        <a:bodyPr/>
        <a:lstStyle/>
        <a:p>
          <a:endParaRPr lang="es-CL"/>
        </a:p>
      </dgm:t>
    </dgm:pt>
    <dgm:pt modelId="{7C620962-B781-409D-8477-DBE49AA47E7A}" type="sibTrans" cxnId="{F5CA3568-2CE1-4AD7-9089-CE32E9C7E7AB}">
      <dgm:prSet/>
      <dgm:spPr/>
      <dgm:t>
        <a:bodyPr/>
        <a:lstStyle/>
        <a:p>
          <a:endParaRPr lang="es-CL"/>
        </a:p>
      </dgm:t>
    </dgm:pt>
    <dgm:pt modelId="{C8AC6136-CF90-469F-8EF5-FFA493105501}">
      <dgm:prSet phldrT="[Texto]" custT="1"/>
      <dgm:spPr>
        <a:solidFill>
          <a:schemeClr val="accent1">
            <a:lumMod val="20000"/>
            <a:lumOff val="80000"/>
            <a:alpha val="90000"/>
          </a:schemeClr>
        </a:solidFill>
      </dgm:spPr>
      <dgm:t>
        <a:bodyPr/>
        <a:lstStyle/>
        <a:p>
          <a:r>
            <a:rPr lang="es-CL" sz="1600" dirty="0"/>
            <a:t>Recuperación de agua mediante </a:t>
          </a:r>
          <a:r>
            <a:rPr lang="es-CL" sz="1600" dirty="0" err="1"/>
            <a:t>biofiltración</a:t>
          </a:r>
          <a:endParaRPr lang="es-CL" sz="1600" dirty="0"/>
        </a:p>
      </dgm:t>
    </dgm:pt>
    <dgm:pt modelId="{33A6206D-9850-4CE7-85E0-B05BBF5A6C53}" type="parTrans" cxnId="{2C82D043-E2D8-41C8-8796-C4063E53D8DA}">
      <dgm:prSet/>
      <dgm:spPr/>
      <dgm:t>
        <a:bodyPr/>
        <a:lstStyle/>
        <a:p>
          <a:endParaRPr lang="es-CL"/>
        </a:p>
      </dgm:t>
    </dgm:pt>
    <dgm:pt modelId="{25B73B49-40B9-4882-8F19-B3C7794BB914}" type="sibTrans" cxnId="{2C82D043-E2D8-41C8-8796-C4063E53D8DA}">
      <dgm:prSet/>
      <dgm:spPr/>
      <dgm:t>
        <a:bodyPr/>
        <a:lstStyle/>
        <a:p>
          <a:endParaRPr lang="es-CL"/>
        </a:p>
      </dgm:t>
    </dgm:pt>
    <dgm:pt modelId="{FD82A29A-460B-411E-9556-24E53642D5B2}">
      <dgm:prSet phldrT="[Texto]" custT="1"/>
      <dgm:spPr>
        <a:solidFill>
          <a:schemeClr val="accent1">
            <a:lumMod val="20000"/>
            <a:lumOff val="80000"/>
            <a:alpha val="90000"/>
          </a:schemeClr>
        </a:solidFill>
      </dgm:spPr>
      <dgm:t>
        <a:bodyPr/>
        <a:lstStyle/>
        <a:p>
          <a:r>
            <a:rPr lang="es-CL" sz="1600" dirty="0"/>
            <a:t>Proveer energía a sistema de purificación de agua mediante </a:t>
          </a:r>
          <a:r>
            <a:rPr lang="es-CL" sz="1600" dirty="0" err="1"/>
            <a:t>nanofiltración</a:t>
          </a:r>
          <a:r>
            <a:rPr lang="es-CL" sz="1600" dirty="0"/>
            <a:t> y electrodiálisis</a:t>
          </a:r>
        </a:p>
      </dgm:t>
    </dgm:pt>
    <dgm:pt modelId="{F32FE48F-9E18-41F4-BC0B-0A5FA63C0DEB}" type="parTrans" cxnId="{35C3E987-C4B2-498D-8495-09E79F7B5C60}">
      <dgm:prSet/>
      <dgm:spPr/>
      <dgm:t>
        <a:bodyPr/>
        <a:lstStyle/>
        <a:p>
          <a:endParaRPr lang="es-CL"/>
        </a:p>
      </dgm:t>
    </dgm:pt>
    <dgm:pt modelId="{51927517-D17A-4476-BB00-06C42495E128}" type="sibTrans" cxnId="{35C3E987-C4B2-498D-8495-09E79F7B5C60}">
      <dgm:prSet/>
      <dgm:spPr/>
      <dgm:t>
        <a:bodyPr/>
        <a:lstStyle/>
        <a:p>
          <a:endParaRPr lang="es-CL"/>
        </a:p>
      </dgm:t>
    </dgm:pt>
    <dgm:pt modelId="{0FFC9BFC-430F-403E-89E8-70F69503E282}">
      <dgm:prSet phldrT="[Texto]" custT="1"/>
      <dgm:spPr>
        <a:solidFill>
          <a:schemeClr val="accent1">
            <a:lumMod val="20000"/>
            <a:lumOff val="80000"/>
            <a:alpha val="90000"/>
          </a:schemeClr>
        </a:solidFill>
      </dgm:spPr>
      <dgm:t>
        <a:bodyPr/>
        <a:lstStyle/>
        <a:p>
          <a:r>
            <a:rPr lang="es-CL" sz="1600" dirty="0"/>
            <a:t>Desalación de agua de mar mediante proceso de humidificación y des humidificación</a:t>
          </a:r>
        </a:p>
      </dgm:t>
    </dgm:pt>
    <dgm:pt modelId="{E11811F0-1A8E-4072-AB22-81D51B07B601}" type="parTrans" cxnId="{5580B29B-13DE-4D34-9B64-B9D49E98EDC6}">
      <dgm:prSet/>
      <dgm:spPr/>
      <dgm:t>
        <a:bodyPr/>
        <a:lstStyle/>
        <a:p>
          <a:endParaRPr lang="es-CL"/>
        </a:p>
      </dgm:t>
    </dgm:pt>
    <dgm:pt modelId="{DE7DE002-1561-48BF-A9FB-999C0DB7BEF1}" type="sibTrans" cxnId="{5580B29B-13DE-4D34-9B64-B9D49E98EDC6}">
      <dgm:prSet/>
      <dgm:spPr/>
      <dgm:t>
        <a:bodyPr/>
        <a:lstStyle/>
        <a:p>
          <a:endParaRPr lang="es-CL"/>
        </a:p>
      </dgm:t>
    </dgm:pt>
    <dgm:pt modelId="{FCBA6D9F-C550-4E27-9116-695125D5CA5E}">
      <dgm:prSet phldrT="[Texto]" custT="1"/>
      <dgm:spPr>
        <a:solidFill>
          <a:schemeClr val="accent1">
            <a:lumMod val="20000"/>
            <a:lumOff val="80000"/>
            <a:alpha val="90000"/>
          </a:schemeClr>
        </a:solidFill>
      </dgm:spPr>
      <dgm:t>
        <a:bodyPr/>
        <a:lstStyle/>
        <a:p>
          <a:r>
            <a:rPr lang="es-CL" sz="1600" dirty="0"/>
            <a:t>Recuperación de agua mediante recirculación para uso hidropónico</a:t>
          </a:r>
        </a:p>
      </dgm:t>
    </dgm:pt>
    <dgm:pt modelId="{4C44B410-0828-480D-B02B-B8378E728CA2}" type="parTrans" cxnId="{7833E27B-CF20-4EE0-8166-952077501696}">
      <dgm:prSet/>
      <dgm:spPr/>
      <dgm:t>
        <a:bodyPr/>
        <a:lstStyle/>
        <a:p>
          <a:endParaRPr lang="es-CL"/>
        </a:p>
      </dgm:t>
    </dgm:pt>
    <dgm:pt modelId="{7EEBF704-FE33-44AA-8495-0BB741915EB0}" type="sibTrans" cxnId="{7833E27B-CF20-4EE0-8166-952077501696}">
      <dgm:prSet/>
      <dgm:spPr/>
      <dgm:t>
        <a:bodyPr/>
        <a:lstStyle/>
        <a:p>
          <a:endParaRPr lang="es-CL"/>
        </a:p>
      </dgm:t>
    </dgm:pt>
    <dgm:pt modelId="{0114A1CB-02C2-4A89-A23A-295AE6A3AD84}">
      <dgm:prSet phldrT="[Texto]" custT="1"/>
      <dgm:spPr>
        <a:solidFill>
          <a:schemeClr val="accent1">
            <a:lumMod val="20000"/>
            <a:lumOff val="80000"/>
            <a:alpha val="90000"/>
          </a:schemeClr>
        </a:solidFill>
      </dgm:spPr>
      <dgm:t>
        <a:bodyPr/>
        <a:lstStyle/>
        <a:p>
          <a:r>
            <a:rPr lang="es-CL" sz="1600" dirty="0"/>
            <a:t>Desalación para sector costero</a:t>
          </a:r>
        </a:p>
      </dgm:t>
    </dgm:pt>
    <dgm:pt modelId="{6F55A4E3-8E4D-43C1-81DF-5108C4CC8AC9}" type="parTrans" cxnId="{B9979122-25F4-421A-9BED-16F125700AEE}">
      <dgm:prSet/>
      <dgm:spPr/>
      <dgm:t>
        <a:bodyPr/>
        <a:lstStyle/>
        <a:p>
          <a:endParaRPr lang="es-CL"/>
        </a:p>
      </dgm:t>
    </dgm:pt>
    <dgm:pt modelId="{8CEBDE89-43D5-48AD-9B5C-59E7FCF77223}" type="sibTrans" cxnId="{B9979122-25F4-421A-9BED-16F125700AEE}">
      <dgm:prSet/>
      <dgm:spPr/>
      <dgm:t>
        <a:bodyPr/>
        <a:lstStyle/>
        <a:p>
          <a:endParaRPr lang="es-CL"/>
        </a:p>
      </dgm:t>
    </dgm:pt>
    <dgm:pt modelId="{033DD2EC-FCFD-4A12-8470-7FE29E70C53E}">
      <dgm:prSet phldrT="[Texto]" custT="1"/>
      <dgm:spPr>
        <a:solidFill>
          <a:schemeClr val="accent1">
            <a:lumMod val="20000"/>
            <a:lumOff val="80000"/>
            <a:alpha val="90000"/>
          </a:schemeClr>
        </a:solidFill>
      </dgm:spPr>
      <dgm:t>
        <a:bodyPr/>
        <a:lstStyle/>
        <a:p>
          <a:r>
            <a:rPr lang="es-CL" sz="1600" dirty="0"/>
            <a:t>Osmosis inversa para distintos usos</a:t>
          </a:r>
        </a:p>
      </dgm:t>
    </dgm:pt>
    <dgm:pt modelId="{923A9DFD-9903-4772-AA51-93A149301665}" type="parTrans" cxnId="{EBC03AFB-07C6-41FE-8CDF-E69E6C808651}">
      <dgm:prSet/>
      <dgm:spPr/>
      <dgm:t>
        <a:bodyPr/>
        <a:lstStyle/>
        <a:p>
          <a:endParaRPr lang="es-CL"/>
        </a:p>
      </dgm:t>
    </dgm:pt>
    <dgm:pt modelId="{44E18576-C67C-4188-A0B1-EEE21E923CA0}" type="sibTrans" cxnId="{EBC03AFB-07C6-41FE-8CDF-E69E6C808651}">
      <dgm:prSet/>
      <dgm:spPr/>
      <dgm:t>
        <a:bodyPr/>
        <a:lstStyle/>
        <a:p>
          <a:endParaRPr lang="es-CL"/>
        </a:p>
      </dgm:t>
    </dgm:pt>
    <dgm:pt modelId="{9C9A1F53-3B86-40F4-9FF2-76EAF10C928B}" type="pres">
      <dgm:prSet presAssocID="{EFD8F5D2-12CB-4203-AB2D-934EFDE5DAEC}" presName="linearFlow" presStyleCnt="0">
        <dgm:presLayoutVars>
          <dgm:dir/>
          <dgm:animLvl val="lvl"/>
          <dgm:resizeHandles val="exact"/>
        </dgm:presLayoutVars>
      </dgm:prSet>
      <dgm:spPr/>
      <dgm:t>
        <a:bodyPr/>
        <a:lstStyle/>
        <a:p>
          <a:endParaRPr lang="es-CL"/>
        </a:p>
      </dgm:t>
    </dgm:pt>
    <dgm:pt modelId="{DF9921F5-B9BD-42BF-B448-754B95155F8E}" type="pres">
      <dgm:prSet presAssocID="{32373BBC-08FD-44CC-8AA0-EEC6F5BECB97}" presName="composite" presStyleCnt="0"/>
      <dgm:spPr/>
    </dgm:pt>
    <dgm:pt modelId="{F71E6ADE-1D43-4C1D-9E68-AC32AAACA67B}" type="pres">
      <dgm:prSet presAssocID="{32373BBC-08FD-44CC-8AA0-EEC6F5BECB97}" presName="parentText" presStyleLbl="alignNode1" presStyleIdx="0" presStyleCnt="3" custScaleX="111194">
        <dgm:presLayoutVars>
          <dgm:chMax val="1"/>
          <dgm:bulletEnabled val="1"/>
        </dgm:presLayoutVars>
      </dgm:prSet>
      <dgm:spPr/>
      <dgm:t>
        <a:bodyPr/>
        <a:lstStyle/>
        <a:p>
          <a:endParaRPr lang="es-CL"/>
        </a:p>
      </dgm:t>
    </dgm:pt>
    <dgm:pt modelId="{22CB34D9-EDD2-44F7-BC66-9C1419CB89C1}" type="pres">
      <dgm:prSet presAssocID="{32373BBC-08FD-44CC-8AA0-EEC6F5BECB97}" presName="descendantText" presStyleLbl="alignAcc1" presStyleIdx="0" presStyleCnt="3">
        <dgm:presLayoutVars>
          <dgm:bulletEnabled val="1"/>
        </dgm:presLayoutVars>
      </dgm:prSet>
      <dgm:spPr/>
      <dgm:t>
        <a:bodyPr/>
        <a:lstStyle/>
        <a:p>
          <a:endParaRPr lang="es-CL"/>
        </a:p>
      </dgm:t>
    </dgm:pt>
    <dgm:pt modelId="{3F73E182-E828-4A8E-BD06-8E1B7EC047DA}" type="pres">
      <dgm:prSet presAssocID="{48A832F1-8AF9-42B6-96FD-E8514A89A1D9}" presName="sp" presStyleCnt="0"/>
      <dgm:spPr/>
    </dgm:pt>
    <dgm:pt modelId="{8893EF80-C66B-481B-8E73-E6B0E19473D9}" type="pres">
      <dgm:prSet presAssocID="{B3F73959-885A-458B-9FD1-28DB8B4FA72E}" presName="composite" presStyleCnt="0"/>
      <dgm:spPr/>
    </dgm:pt>
    <dgm:pt modelId="{9B24FD3F-3900-406D-A7A3-B5DF7261340E}" type="pres">
      <dgm:prSet presAssocID="{B3F73959-885A-458B-9FD1-28DB8B4FA72E}" presName="parentText" presStyleLbl="alignNode1" presStyleIdx="1" presStyleCnt="3" custScaleX="112379">
        <dgm:presLayoutVars>
          <dgm:chMax val="1"/>
          <dgm:bulletEnabled val="1"/>
        </dgm:presLayoutVars>
      </dgm:prSet>
      <dgm:spPr/>
      <dgm:t>
        <a:bodyPr/>
        <a:lstStyle/>
        <a:p>
          <a:endParaRPr lang="es-CL"/>
        </a:p>
      </dgm:t>
    </dgm:pt>
    <dgm:pt modelId="{7B851B77-0C92-4491-9770-C4F851D56B8B}" type="pres">
      <dgm:prSet presAssocID="{B3F73959-885A-458B-9FD1-28DB8B4FA72E}" presName="descendantText" presStyleLbl="alignAcc1" presStyleIdx="1" presStyleCnt="3" custScaleY="146174">
        <dgm:presLayoutVars>
          <dgm:bulletEnabled val="1"/>
        </dgm:presLayoutVars>
      </dgm:prSet>
      <dgm:spPr/>
      <dgm:t>
        <a:bodyPr/>
        <a:lstStyle/>
        <a:p>
          <a:endParaRPr lang="es-CL"/>
        </a:p>
      </dgm:t>
    </dgm:pt>
    <dgm:pt modelId="{D370161D-9EE7-4BD3-B9A8-ACE92F576C60}" type="pres">
      <dgm:prSet presAssocID="{F2D904CF-705B-4266-AEAD-51AC7EA04AE9}" presName="sp" presStyleCnt="0"/>
      <dgm:spPr/>
    </dgm:pt>
    <dgm:pt modelId="{0449852B-A866-4CD4-9BEB-B46E3CF3D8C0}" type="pres">
      <dgm:prSet presAssocID="{0F24D652-A744-41F4-9892-61C2F3353157}" presName="composite" presStyleCnt="0"/>
      <dgm:spPr/>
    </dgm:pt>
    <dgm:pt modelId="{A9D175D7-BAAE-42F0-BB28-C601C99834B8}" type="pres">
      <dgm:prSet presAssocID="{0F24D652-A744-41F4-9892-61C2F3353157}" presName="parentText" presStyleLbl="alignNode1" presStyleIdx="2" presStyleCnt="3" custScaleX="114504">
        <dgm:presLayoutVars>
          <dgm:chMax val="1"/>
          <dgm:bulletEnabled val="1"/>
        </dgm:presLayoutVars>
      </dgm:prSet>
      <dgm:spPr/>
      <dgm:t>
        <a:bodyPr/>
        <a:lstStyle/>
        <a:p>
          <a:endParaRPr lang="es-CL"/>
        </a:p>
      </dgm:t>
    </dgm:pt>
    <dgm:pt modelId="{E7F29167-D633-4614-9C27-9DE2CE625F46}" type="pres">
      <dgm:prSet presAssocID="{0F24D652-A744-41F4-9892-61C2F3353157}" presName="descendantText" presStyleLbl="alignAcc1" presStyleIdx="2" presStyleCnt="3" custScaleY="190131">
        <dgm:presLayoutVars>
          <dgm:bulletEnabled val="1"/>
        </dgm:presLayoutVars>
      </dgm:prSet>
      <dgm:spPr/>
      <dgm:t>
        <a:bodyPr/>
        <a:lstStyle/>
        <a:p>
          <a:endParaRPr lang="es-CL"/>
        </a:p>
      </dgm:t>
    </dgm:pt>
  </dgm:ptLst>
  <dgm:cxnLst>
    <dgm:cxn modelId="{DE642E87-69A6-442D-B3FE-6C5F39069480}" type="presOf" srcId="{25DE043A-7F24-4E02-8EFB-F17DB62E17D5}" destId="{7B851B77-0C92-4491-9770-C4F851D56B8B}" srcOrd="0" destOrd="0" presId="urn:microsoft.com/office/officeart/2005/8/layout/chevron2"/>
    <dgm:cxn modelId="{61E66942-16DF-46B4-BC47-F680455134F4}" srcId="{EFD8F5D2-12CB-4203-AB2D-934EFDE5DAEC}" destId="{B3F73959-885A-458B-9FD1-28DB8B4FA72E}" srcOrd="1" destOrd="0" parTransId="{95A44AEE-33E7-4819-80C9-F9622DFA4476}" sibTransId="{F2D904CF-705B-4266-AEAD-51AC7EA04AE9}"/>
    <dgm:cxn modelId="{FAA914CE-1FA9-437B-A258-A925ECFF22B7}" srcId="{B3F73959-885A-458B-9FD1-28DB8B4FA72E}" destId="{B212FCEA-AF63-4A57-9D27-5AF357498EE8}" srcOrd="3" destOrd="0" parTransId="{D5FF0287-6567-4F60-9CA2-BE4FDA62E282}" sibTransId="{712F9191-6AC7-496B-A7F4-C979DE064968}"/>
    <dgm:cxn modelId="{64B8E12E-819F-403A-9912-AC911171CD29}" type="presOf" srcId="{B3A722A8-FBD6-43A9-A15E-88D0462FFBBB}" destId="{22CB34D9-EDD2-44F7-BC66-9C1419CB89C1}" srcOrd="0" destOrd="0" presId="urn:microsoft.com/office/officeart/2005/8/layout/chevron2"/>
    <dgm:cxn modelId="{F5CA3568-2CE1-4AD7-9089-CE32E9C7E7AB}" srcId="{0F24D652-A744-41F4-9892-61C2F3353157}" destId="{DB016967-FF5E-4E7C-BB72-F0FD9DE33A69}" srcOrd="1" destOrd="0" parTransId="{52E64335-2060-4EAE-ADBB-AE5F3A8751ED}" sibTransId="{7C620962-B781-409D-8477-DBE49AA47E7A}"/>
    <dgm:cxn modelId="{95D703DA-19C7-447F-960D-8232BBB0F13D}" type="presOf" srcId="{FCBA6D9F-C550-4E27-9116-695125D5CA5E}" destId="{E7F29167-D633-4614-9C27-9DE2CE625F46}" srcOrd="0" destOrd="5" presId="urn:microsoft.com/office/officeart/2005/8/layout/chevron2"/>
    <dgm:cxn modelId="{CC3E26DF-C7D1-4777-B3FA-045B7EF423E5}" type="presOf" srcId="{0F24D652-A744-41F4-9892-61C2F3353157}" destId="{A9D175D7-BAAE-42F0-BB28-C601C99834B8}" srcOrd="0" destOrd="0" presId="urn:microsoft.com/office/officeart/2005/8/layout/chevron2"/>
    <dgm:cxn modelId="{EBC03AFB-07C6-41FE-8CDF-E69E6C808651}" srcId="{0F24D652-A744-41F4-9892-61C2F3353157}" destId="{033DD2EC-FCFD-4A12-8470-7FE29E70C53E}" srcOrd="7" destOrd="0" parTransId="{923A9DFD-9903-4772-AA51-93A149301665}" sibTransId="{44E18576-C67C-4188-A0B1-EEE21E923CA0}"/>
    <dgm:cxn modelId="{8547039C-9699-408C-94B3-A1BC3483FD70}" type="presOf" srcId="{C8AC6136-CF90-469F-8EF5-FFA493105501}" destId="{E7F29167-D633-4614-9C27-9DE2CE625F46}" srcOrd="0" destOrd="2" presId="urn:microsoft.com/office/officeart/2005/8/layout/chevron2"/>
    <dgm:cxn modelId="{0C727D4E-09AC-4D24-BDE9-3D06A55E7C10}" type="presOf" srcId="{B3F73959-885A-458B-9FD1-28DB8B4FA72E}" destId="{9B24FD3F-3900-406D-A7A3-B5DF7261340E}" srcOrd="0" destOrd="0" presId="urn:microsoft.com/office/officeart/2005/8/layout/chevron2"/>
    <dgm:cxn modelId="{1930591F-3810-4939-A7E2-2B0878258A72}" type="presOf" srcId="{4C639A9B-A5B4-4848-9614-6C4A8314094C}" destId="{7B851B77-0C92-4491-9770-C4F851D56B8B}" srcOrd="0" destOrd="2" presId="urn:microsoft.com/office/officeart/2005/8/layout/chevron2"/>
    <dgm:cxn modelId="{5580B29B-13DE-4D34-9B64-B9D49E98EDC6}" srcId="{0F24D652-A744-41F4-9892-61C2F3353157}" destId="{0FFC9BFC-430F-403E-89E8-70F69503E282}" srcOrd="4" destOrd="0" parTransId="{E11811F0-1A8E-4072-AB22-81D51B07B601}" sibTransId="{DE7DE002-1561-48BF-A9FB-999C0DB7BEF1}"/>
    <dgm:cxn modelId="{38975F5F-A6B7-41C9-87F6-4D21D4190D52}" type="presOf" srcId="{033DD2EC-FCFD-4A12-8470-7FE29E70C53E}" destId="{E7F29167-D633-4614-9C27-9DE2CE625F46}" srcOrd="0" destOrd="7" presId="urn:microsoft.com/office/officeart/2005/8/layout/chevron2"/>
    <dgm:cxn modelId="{309153CC-3663-4A7A-B9E9-A6399BA909B0}" srcId="{B3F73959-885A-458B-9FD1-28DB8B4FA72E}" destId="{4C639A9B-A5B4-4848-9614-6C4A8314094C}" srcOrd="2" destOrd="0" parTransId="{E6069FAA-835D-40FD-9210-075A139632A0}" sibTransId="{57333D37-5640-4337-982D-14249B44E48C}"/>
    <dgm:cxn modelId="{CEB5B918-A3EE-4830-B149-D08ED5810D33}" srcId="{B3F73959-885A-458B-9FD1-28DB8B4FA72E}" destId="{25DE043A-7F24-4E02-8EFB-F17DB62E17D5}" srcOrd="0" destOrd="0" parTransId="{7F85F0D6-EC18-4257-9D06-1D93DE055819}" sibTransId="{AD691AF0-D27C-44FE-90CB-AD9E9FB06B7B}"/>
    <dgm:cxn modelId="{3D5C3953-A445-4111-B2E8-EBAFB40A53CD}" srcId="{EFD8F5D2-12CB-4203-AB2D-934EFDE5DAEC}" destId="{0F24D652-A744-41F4-9892-61C2F3353157}" srcOrd="2" destOrd="0" parTransId="{9FD73208-FA63-43D0-BA86-76A9BA5C976E}" sibTransId="{31815326-A57A-4DA9-8C3E-72F964905055}"/>
    <dgm:cxn modelId="{F2508289-3C2E-4F51-8D44-0C3F0B972CDE}" type="presOf" srcId="{32373BBC-08FD-44CC-8AA0-EEC6F5BECB97}" destId="{F71E6ADE-1D43-4C1D-9E68-AC32AAACA67B}" srcOrd="0" destOrd="0" presId="urn:microsoft.com/office/officeart/2005/8/layout/chevron2"/>
    <dgm:cxn modelId="{0C585039-A6BB-48DA-B147-5D275EBBFAA8}" type="presOf" srcId="{F415E4C1-6017-4975-BF31-191D0C860397}" destId="{7B851B77-0C92-4491-9770-C4F851D56B8B}" srcOrd="0" destOrd="1" presId="urn:microsoft.com/office/officeart/2005/8/layout/chevron2"/>
    <dgm:cxn modelId="{35C3E987-C4B2-498D-8495-09E79F7B5C60}" srcId="{0F24D652-A744-41F4-9892-61C2F3353157}" destId="{FD82A29A-460B-411E-9556-24E53642D5B2}" srcOrd="3" destOrd="0" parTransId="{F32FE48F-9E18-41F4-BC0B-0A5FA63C0DEB}" sibTransId="{51927517-D17A-4476-BB00-06C42495E128}"/>
    <dgm:cxn modelId="{06BE8EC8-7F07-4CFA-9025-44EA40470B59}" type="presOf" srcId="{B212FCEA-AF63-4A57-9D27-5AF357498EE8}" destId="{7B851B77-0C92-4491-9770-C4F851D56B8B}" srcOrd="0" destOrd="3" presId="urn:microsoft.com/office/officeart/2005/8/layout/chevron2"/>
    <dgm:cxn modelId="{FD5C9BE6-35D3-4967-8BE1-805B8A10CF9B}" type="presOf" srcId="{BD206DFD-9412-4748-A1F2-68A26AEF203F}" destId="{E7F29167-D633-4614-9C27-9DE2CE625F46}" srcOrd="0" destOrd="0" presId="urn:microsoft.com/office/officeart/2005/8/layout/chevron2"/>
    <dgm:cxn modelId="{2463611B-22D9-4AA5-9603-8D680DF72941}" srcId="{B3F73959-885A-458B-9FD1-28DB8B4FA72E}" destId="{F415E4C1-6017-4975-BF31-191D0C860397}" srcOrd="1" destOrd="0" parTransId="{FB767DC1-D0BF-4EA7-87F2-905A594FFE3F}" sibTransId="{26C53DA8-FA45-4A09-AB47-1058FBAA6FFB}"/>
    <dgm:cxn modelId="{22F05EAC-33FA-49A6-890D-031F6DADB35D}" type="presOf" srcId="{DB016967-FF5E-4E7C-BB72-F0FD9DE33A69}" destId="{E7F29167-D633-4614-9C27-9DE2CE625F46}" srcOrd="0" destOrd="1" presId="urn:microsoft.com/office/officeart/2005/8/layout/chevron2"/>
    <dgm:cxn modelId="{BCBF804E-6246-479B-AD3B-03783CAB4298}" type="presOf" srcId="{FD82A29A-460B-411E-9556-24E53642D5B2}" destId="{E7F29167-D633-4614-9C27-9DE2CE625F46}" srcOrd="0" destOrd="3" presId="urn:microsoft.com/office/officeart/2005/8/layout/chevron2"/>
    <dgm:cxn modelId="{B9979122-25F4-421A-9BED-16F125700AEE}" srcId="{0F24D652-A744-41F4-9892-61C2F3353157}" destId="{0114A1CB-02C2-4A89-A23A-295AE6A3AD84}" srcOrd="6" destOrd="0" parTransId="{6F55A4E3-8E4D-43C1-81DF-5108C4CC8AC9}" sibTransId="{8CEBDE89-43D5-48AD-9B5C-59E7FCF77223}"/>
    <dgm:cxn modelId="{68359B0F-9832-4C7E-B66C-73342C14E297}" srcId="{B3F73959-885A-458B-9FD1-28DB8B4FA72E}" destId="{76A47DA3-DBA6-49DD-97CB-B6D710A7E3F4}" srcOrd="4" destOrd="0" parTransId="{6B3187DC-D450-48E9-A689-80D4383C7875}" sibTransId="{B31583FF-2F59-4200-96C6-36B6398B950C}"/>
    <dgm:cxn modelId="{AED48519-34D3-44F5-AFCB-277709A9D7C6}" srcId="{32373BBC-08FD-44CC-8AA0-EEC6F5BECB97}" destId="{B3A722A8-FBD6-43A9-A15E-88D0462FFBBB}" srcOrd="0" destOrd="0" parTransId="{C64CF2A6-61FF-41D3-A218-28F725AEB230}" sibTransId="{825B8B12-E865-4938-82DB-55A62637B670}"/>
    <dgm:cxn modelId="{7833E27B-CF20-4EE0-8166-952077501696}" srcId="{0F24D652-A744-41F4-9892-61C2F3353157}" destId="{FCBA6D9F-C550-4E27-9116-695125D5CA5E}" srcOrd="5" destOrd="0" parTransId="{4C44B410-0828-480D-B02B-B8378E728CA2}" sibTransId="{7EEBF704-FE33-44AA-8495-0BB741915EB0}"/>
    <dgm:cxn modelId="{2C82D043-E2D8-41C8-8796-C4063E53D8DA}" srcId="{0F24D652-A744-41F4-9892-61C2F3353157}" destId="{C8AC6136-CF90-469F-8EF5-FFA493105501}" srcOrd="2" destOrd="0" parTransId="{33A6206D-9850-4CE7-85E0-B05BBF5A6C53}" sibTransId="{25B73B49-40B9-4882-8F19-B3C7794BB914}"/>
    <dgm:cxn modelId="{2DB6B8D0-1018-4C93-9DA6-D92F288E209D}" srcId="{EFD8F5D2-12CB-4203-AB2D-934EFDE5DAEC}" destId="{32373BBC-08FD-44CC-8AA0-EEC6F5BECB97}" srcOrd="0" destOrd="0" parTransId="{1D8A1993-201F-4BDA-BE6D-D7F25161E092}" sibTransId="{48A832F1-8AF9-42B6-96FD-E8514A89A1D9}"/>
    <dgm:cxn modelId="{A92F2E83-986B-4D90-83B1-A2EB857A1236}" srcId="{0F24D652-A744-41F4-9892-61C2F3353157}" destId="{BD206DFD-9412-4748-A1F2-68A26AEF203F}" srcOrd="0" destOrd="0" parTransId="{379D45B4-D8C7-442F-BB30-E0CC80F0EC71}" sibTransId="{0A983761-4FCB-414D-B347-E66DA4B23390}"/>
    <dgm:cxn modelId="{85B816ED-3CB1-4A95-A6E3-ABCE47BAE084}" type="presOf" srcId="{EFD8F5D2-12CB-4203-AB2D-934EFDE5DAEC}" destId="{9C9A1F53-3B86-40F4-9FF2-76EAF10C928B}" srcOrd="0" destOrd="0" presId="urn:microsoft.com/office/officeart/2005/8/layout/chevron2"/>
    <dgm:cxn modelId="{349604CF-8BD1-4908-9038-3463F0DA6CE6}" type="presOf" srcId="{0114A1CB-02C2-4A89-A23A-295AE6A3AD84}" destId="{E7F29167-D633-4614-9C27-9DE2CE625F46}" srcOrd="0" destOrd="6" presId="urn:microsoft.com/office/officeart/2005/8/layout/chevron2"/>
    <dgm:cxn modelId="{4EA5AA01-A320-4FA3-AF27-79A368762748}" type="presOf" srcId="{0FFC9BFC-430F-403E-89E8-70F69503E282}" destId="{E7F29167-D633-4614-9C27-9DE2CE625F46}" srcOrd="0" destOrd="4" presId="urn:microsoft.com/office/officeart/2005/8/layout/chevron2"/>
    <dgm:cxn modelId="{73AD479A-EC48-4AF2-A3F8-FA23889883BA}" type="presOf" srcId="{76A47DA3-DBA6-49DD-97CB-B6D710A7E3F4}" destId="{7B851B77-0C92-4491-9770-C4F851D56B8B}" srcOrd="0" destOrd="4" presId="urn:microsoft.com/office/officeart/2005/8/layout/chevron2"/>
    <dgm:cxn modelId="{10F5CF6B-3FB1-4C28-B0A9-64E47AC07902}" type="presParOf" srcId="{9C9A1F53-3B86-40F4-9FF2-76EAF10C928B}" destId="{DF9921F5-B9BD-42BF-B448-754B95155F8E}" srcOrd="0" destOrd="0" presId="urn:microsoft.com/office/officeart/2005/8/layout/chevron2"/>
    <dgm:cxn modelId="{AE97B3B5-9B6F-4AE5-AF34-23B3392D5170}" type="presParOf" srcId="{DF9921F5-B9BD-42BF-B448-754B95155F8E}" destId="{F71E6ADE-1D43-4C1D-9E68-AC32AAACA67B}" srcOrd="0" destOrd="0" presId="urn:microsoft.com/office/officeart/2005/8/layout/chevron2"/>
    <dgm:cxn modelId="{408AFC4C-5531-44FE-B48B-A7DB0B888A6C}" type="presParOf" srcId="{DF9921F5-B9BD-42BF-B448-754B95155F8E}" destId="{22CB34D9-EDD2-44F7-BC66-9C1419CB89C1}" srcOrd="1" destOrd="0" presId="urn:microsoft.com/office/officeart/2005/8/layout/chevron2"/>
    <dgm:cxn modelId="{87F47283-83B5-4FDB-884F-8A01391B0E2A}" type="presParOf" srcId="{9C9A1F53-3B86-40F4-9FF2-76EAF10C928B}" destId="{3F73E182-E828-4A8E-BD06-8E1B7EC047DA}" srcOrd="1" destOrd="0" presId="urn:microsoft.com/office/officeart/2005/8/layout/chevron2"/>
    <dgm:cxn modelId="{CF1A375D-7262-413E-A099-2ABC4943050F}" type="presParOf" srcId="{9C9A1F53-3B86-40F4-9FF2-76EAF10C928B}" destId="{8893EF80-C66B-481B-8E73-E6B0E19473D9}" srcOrd="2" destOrd="0" presId="urn:microsoft.com/office/officeart/2005/8/layout/chevron2"/>
    <dgm:cxn modelId="{EDB3D07E-776C-4584-91CE-0ED76DA74FDB}" type="presParOf" srcId="{8893EF80-C66B-481B-8E73-E6B0E19473D9}" destId="{9B24FD3F-3900-406D-A7A3-B5DF7261340E}" srcOrd="0" destOrd="0" presId="urn:microsoft.com/office/officeart/2005/8/layout/chevron2"/>
    <dgm:cxn modelId="{51DF9A69-6B12-463C-8C1D-B68DBAAD9A72}" type="presParOf" srcId="{8893EF80-C66B-481B-8E73-E6B0E19473D9}" destId="{7B851B77-0C92-4491-9770-C4F851D56B8B}" srcOrd="1" destOrd="0" presId="urn:microsoft.com/office/officeart/2005/8/layout/chevron2"/>
    <dgm:cxn modelId="{8F253845-FB76-4CF4-8561-7C6A6D8A593D}" type="presParOf" srcId="{9C9A1F53-3B86-40F4-9FF2-76EAF10C928B}" destId="{D370161D-9EE7-4BD3-B9A8-ACE92F576C60}" srcOrd="3" destOrd="0" presId="urn:microsoft.com/office/officeart/2005/8/layout/chevron2"/>
    <dgm:cxn modelId="{C32C6DAB-B5B2-4AB3-86D8-84C43E43E7A1}" type="presParOf" srcId="{9C9A1F53-3B86-40F4-9FF2-76EAF10C928B}" destId="{0449852B-A866-4CD4-9BEB-B46E3CF3D8C0}" srcOrd="4" destOrd="0" presId="urn:microsoft.com/office/officeart/2005/8/layout/chevron2"/>
    <dgm:cxn modelId="{839E2AFA-BCA1-4E41-BD46-174BF10EC37F}" type="presParOf" srcId="{0449852B-A866-4CD4-9BEB-B46E3CF3D8C0}" destId="{A9D175D7-BAAE-42F0-BB28-C601C99834B8}" srcOrd="0" destOrd="0" presId="urn:microsoft.com/office/officeart/2005/8/layout/chevron2"/>
    <dgm:cxn modelId="{5585C15A-4432-458D-BAE9-1C9A7AADC162}" type="presParOf" srcId="{0449852B-A866-4CD4-9BEB-B46E3CF3D8C0}" destId="{E7F29167-D633-4614-9C27-9DE2CE625F46}" srcOrd="1" destOrd="0" presId="urn:microsoft.com/office/officeart/2005/8/layout/chevron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314D7F6-85FB-48B8-B28D-051CFFA27822}" type="doc">
      <dgm:prSet loTypeId="urn:microsoft.com/office/officeart/2005/8/layout/list1" loCatId="list" qsTypeId="urn:microsoft.com/office/officeart/2005/8/quickstyle/3d3" qsCatId="3D" csTypeId="urn:microsoft.com/office/officeart/2005/8/colors/colorful3" csCatId="colorful" phldr="1"/>
      <dgm:spPr/>
      <dgm:t>
        <a:bodyPr/>
        <a:lstStyle/>
        <a:p>
          <a:endParaRPr lang="es-CL"/>
        </a:p>
      </dgm:t>
    </dgm:pt>
    <dgm:pt modelId="{D9736CC1-E055-4AB8-971D-FAAE42BD43D7}">
      <dgm:prSet phldrT="[Texto]" custT="1"/>
      <dgm:spPr>
        <a:solidFill>
          <a:schemeClr val="accent2">
            <a:lumMod val="50000"/>
          </a:schemeClr>
        </a:solidFill>
      </dgm:spPr>
      <dgm:t>
        <a:bodyPr/>
        <a:lstStyle/>
        <a:p>
          <a:pPr algn="just"/>
          <a:r>
            <a:rPr lang="es-CL" sz="1600" dirty="0"/>
            <a:t>No existe relación institucionalizada donde converjan todos los actores públicos-privados de la región</a:t>
          </a:r>
        </a:p>
      </dgm:t>
    </dgm:pt>
    <dgm:pt modelId="{E1288E5D-EE1A-4CF6-8843-A41F5BA2F37F}" type="parTrans" cxnId="{9609CCF3-63EE-4B69-AD3F-D6A1D996382B}">
      <dgm:prSet/>
      <dgm:spPr/>
      <dgm:t>
        <a:bodyPr/>
        <a:lstStyle/>
        <a:p>
          <a:endParaRPr lang="es-CL" sz="1600"/>
        </a:p>
      </dgm:t>
    </dgm:pt>
    <dgm:pt modelId="{6E9579C4-3A14-47E4-B183-56A6D8E417D4}" type="sibTrans" cxnId="{9609CCF3-63EE-4B69-AD3F-D6A1D996382B}">
      <dgm:prSet/>
      <dgm:spPr/>
      <dgm:t>
        <a:bodyPr/>
        <a:lstStyle/>
        <a:p>
          <a:endParaRPr lang="es-CL" sz="1600"/>
        </a:p>
      </dgm:t>
    </dgm:pt>
    <dgm:pt modelId="{D236A33A-BFA9-4199-8762-0B9597602120}">
      <dgm:prSet phldrT="[Texto]" custT="1"/>
      <dgm:spPr/>
      <dgm:t>
        <a:bodyPr/>
        <a:lstStyle/>
        <a:p>
          <a:r>
            <a:rPr lang="es-CL" sz="1600" dirty="0"/>
            <a:t>Falta detectar necesidades de la comunidad y PYMES </a:t>
          </a:r>
          <a:r>
            <a:rPr lang="es-CL" sz="1600" dirty="0">
              <a:solidFill>
                <a:schemeClr val="bg1"/>
              </a:solidFill>
            </a:rPr>
            <a:t>para mejorar el sistema productivo</a:t>
          </a:r>
        </a:p>
      </dgm:t>
    </dgm:pt>
    <dgm:pt modelId="{CE334E8B-71F1-4EF5-AFBB-C08F35B4B375}" type="parTrans" cxnId="{DAE7B3C5-9D28-4C68-AC50-6668745618B6}">
      <dgm:prSet/>
      <dgm:spPr/>
      <dgm:t>
        <a:bodyPr/>
        <a:lstStyle/>
        <a:p>
          <a:endParaRPr lang="es-CL" sz="1600"/>
        </a:p>
      </dgm:t>
    </dgm:pt>
    <dgm:pt modelId="{891E3A87-E6C5-4722-BD76-3452B2F556D0}" type="sibTrans" cxnId="{DAE7B3C5-9D28-4C68-AC50-6668745618B6}">
      <dgm:prSet/>
      <dgm:spPr/>
      <dgm:t>
        <a:bodyPr/>
        <a:lstStyle/>
        <a:p>
          <a:endParaRPr lang="es-CL" sz="1600"/>
        </a:p>
      </dgm:t>
    </dgm:pt>
    <dgm:pt modelId="{2F177DD0-7577-4463-B4C0-5DAD8A6E96D7}">
      <dgm:prSet custT="1"/>
      <dgm:spPr/>
      <dgm:t>
        <a:bodyPr/>
        <a:lstStyle/>
        <a:p>
          <a:r>
            <a:rPr lang="es-CL" sz="1600" dirty="0"/>
            <a:t>Escasa cultura innovadora en sector educacional y agentes a cargo de tomas de decisión tanto del sector publico como privado</a:t>
          </a:r>
        </a:p>
      </dgm:t>
    </dgm:pt>
    <dgm:pt modelId="{033EA90D-6CA5-4C3D-AFED-3EDD31D5A410}" type="parTrans" cxnId="{7519334B-0FEA-4EFE-9D50-FA622068AD4A}">
      <dgm:prSet/>
      <dgm:spPr/>
      <dgm:t>
        <a:bodyPr/>
        <a:lstStyle/>
        <a:p>
          <a:endParaRPr lang="es-CL" sz="1600"/>
        </a:p>
      </dgm:t>
    </dgm:pt>
    <dgm:pt modelId="{547DA9AF-FADD-4D37-B1A7-10D31F664FA9}" type="sibTrans" cxnId="{7519334B-0FEA-4EFE-9D50-FA622068AD4A}">
      <dgm:prSet/>
      <dgm:spPr/>
      <dgm:t>
        <a:bodyPr/>
        <a:lstStyle/>
        <a:p>
          <a:endParaRPr lang="es-CL" sz="1600"/>
        </a:p>
      </dgm:t>
    </dgm:pt>
    <dgm:pt modelId="{D6AE3AAF-7B46-41D6-AD45-CF11C673EF25}">
      <dgm:prSet custT="1"/>
      <dgm:spPr/>
      <dgm:t>
        <a:bodyPr/>
        <a:lstStyle/>
        <a:p>
          <a:r>
            <a:rPr lang="es-CL" sz="1600" dirty="0"/>
            <a:t>Escaso vínculo de confianza entre los actores que componen el sistema </a:t>
          </a:r>
        </a:p>
      </dgm:t>
    </dgm:pt>
    <dgm:pt modelId="{6816BFAD-4B4F-4A34-BC46-F421BC2396B1}" type="parTrans" cxnId="{D3DB4AF5-AF39-40FB-81FC-6237CEC4155D}">
      <dgm:prSet/>
      <dgm:spPr/>
      <dgm:t>
        <a:bodyPr/>
        <a:lstStyle/>
        <a:p>
          <a:endParaRPr lang="es-CL" sz="1600"/>
        </a:p>
      </dgm:t>
    </dgm:pt>
    <dgm:pt modelId="{78CCA5CA-8137-47AC-BE49-AA92DD0FE827}" type="sibTrans" cxnId="{D3DB4AF5-AF39-40FB-81FC-6237CEC4155D}">
      <dgm:prSet/>
      <dgm:spPr/>
      <dgm:t>
        <a:bodyPr/>
        <a:lstStyle/>
        <a:p>
          <a:endParaRPr lang="es-CL" sz="1600"/>
        </a:p>
      </dgm:t>
    </dgm:pt>
    <dgm:pt modelId="{80B7EAAB-2AED-4A76-A6F7-44E032E64538}">
      <dgm:prSet custT="1"/>
      <dgm:spPr/>
      <dgm:t>
        <a:bodyPr/>
        <a:lstStyle/>
        <a:p>
          <a:r>
            <a:rPr lang="es-CL" sz="1600" dirty="0"/>
            <a:t>PYMES no se interesan por experimentar con la innovación ni en generar vínculos con comunidad científica  </a:t>
          </a:r>
        </a:p>
      </dgm:t>
    </dgm:pt>
    <dgm:pt modelId="{FE5F08C2-FA0B-479D-93C9-8ABFDC12A31D}" type="parTrans" cxnId="{F917C6EA-8A7E-49AD-9C5A-CA02D4214818}">
      <dgm:prSet/>
      <dgm:spPr/>
      <dgm:t>
        <a:bodyPr/>
        <a:lstStyle/>
        <a:p>
          <a:endParaRPr lang="es-CL"/>
        </a:p>
      </dgm:t>
    </dgm:pt>
    <dgm:pt modelId="{FA1E7DDD-07B5-4B08-B74E-850CD8542197}" type="sibTrans" cxnId="{F917C6EA-8A7E-49AD-9C5A-CA02D4214818}">
      <dgm:prSet/>
      <dgm:spPr/>
      <dgm:t>
        <a:bodyPr/>
        <a:lstStyle/>
        <a:p>
          <a:endParaRPr lang="es-CL"/>
        </a:p>
      </dgm:t>
    </dgm:pt>
    <dgm:pt modelId="{6C315D70-975E-404C-B309-D1C86ED79085}" type="pres">
      <dgm:prSet presAssocID="{A314D7F6-85FB-48B8-B28D-051CFFA27822}" presName="linear" presStyleCnt="0">
        <dgm:presLayoutVars>
          <dgm:dir/>
          <dgm:animLvl val="lvl"/>
          <dgm:resizeHandles val="exact"/>
        </dgm:presLayoutVars>
      </dgm:prSet>
      <dgm:spPr/>
      <dgm:t>
        <a:bodyPr/>
        <a:lstStyle/>
        <a:p>
          <a:endParaRPr lang="es-CL"/>
        </a:p>
      </dgm:t>
    </dgm:pt>
    <dgm:pt modelId="{674A5997-F382-4AD7-9D29-2D6D8587C9FE}" type="pres">
      <dgm:prSet presAssocID="{D6AE3AAF-7B46-41D6-AD45-CF11C673EF25}" presName="parentLin" presStyleCnt="0"/>
      <dgm:spPr/>
    </dgm:pt>
    <dgm:pt modelId="{9D0B827E-522B-4B55-8DA9-B3BE78475CB3}" type="pres">
      <dgm:prSet presAssocID="{D6AE3AAF-7B46-41D6-AD45-CF11C673EF25}" presName="parentLeftMargin" presStyleLbl="node1" presStyleIdx="0" presStyleCnt="5"/>
      <dgm:spPr/>
      <dgm:t>
        <a:bodyPr/>
        <a:lstStyle/>
        <a:p>
          <a:endParaRPr lang="es-CL"/>
        </a:p>
      </dgm:t>
    </dgm:pt>
    <dgm:pt modelId="{7BC323E7-174C-4307-9ED0-4FEFD4CEEEBB}" type="pres">
      <dgm:prSet presAssocID="{D6AE3AAF-7B46-41D6-AD45-CF11C673EF25}" presName="parentText" presStyleLbl="node1" presStyleIdx="0" presStyleCnt="5" custScaleX="132641">
        <dgm:presLayoutVars>
          <dgm:chMax val="0"/>
          <dgm:bulletEnabled val="1"/>
        </dgm:presLayoutVars>
      </dgm:prSet>
      <dgm:spPr/>
      <dgm:t>
        <a:bodyPr/>
        <a:lstStyle/>
        <a:p>
          <a:endParaRPr lang="es-CL"/>
        </a:p>
      </dgm:t>
    </dgm:pt>
    <dgm:pt modelId="{7CC29742-EEA6-48D3-9BB2-0DECA00D42C2}" type="pres">
      <dgm:prSet presAssocID="{D6AE3AAF-7B46-41D6-AD45-CF11C673EF25}" presName="negativeSpace" presStyleCnt="0"/>
      <dgm:spPr/>
    </dgm:pt>
    <dgm:pt modelId="{3850FA71-4CF4-48CF-BA0F-996F4118E9A4}" type="pres">
      <dgm:prSet presAssocID="{D6AE3AAF-7B46-41D6-AD45-CF11C673EF25}" presName="childText" presStyleLbl="conFgAcc1" presStyleIdx="0" presStyleCnt="5">
        <dgm:presLayoutVars>
          <dgm:bulletEnabled val="1"/>
        </dgm:presLayoutVars>
      </dgm:prSet>
      <dgm:spPr/>
    </dgm:pt>
    <dgm:pt modelId="{1F7AA538-B3EC-416C-BBA6-F6AEAEAC049C}" type="pres">
      <dgm:prSet presAssocID="{78CCA5CA-8137-47AC-BE49-AA92DD0FE827}" presName="spaceBetweenRectangles" presStyleCnt="0"/>
      <dgm:spPr/>
    </dgm:pt>
    <dgm:pt modelId="{C221C2C7-2E8A-49AA-96C0-538AB623EBA1}" type="pres">
      <dgm:prSet presAssocID="{D9736CC1-E055-4AB8-971D-FAAE42BD43D7}" presName="parentLin" presStyleCnt="0"/>
      <dgm:spPr/>
    </dgm:pt>
    <dgm:pt modelId="{0A86D967-27B6-485B-91A6-0914602B03AE}" type="pres">
      <dgm:prSet presAssocID="{D9736CC1-E055-4AB8-971D-FAAE42BD43D7}" presName="parentLeftMargin" presStyleLbl="node1" presStyleIdx="0" presStyleCnt="5"/>
      <dgm:spPr/>
      <dgm:t>
        <a:bodyPr/>
        <a:lstStyle/>
        <a:p>
          <a:endParaRPr lang="es-CL"/>
        </a:p>
      </dgm:t>
    </dgm:pt>
    <dgm:pt modelId="{3C6E61E6-C8E7-4F51-8234-96BF0CA45464}" type="pres">
      <dgm:prSet presAssocID="{D9736CC1-E055-4AB8-971D-FAAE42BD43D7}" presName="parentText" presStyleLbl="node1" presStyleIdx="1" presStyleCnt="5" custScaleX="132713" custLinFactNeighborX="-5660" custLinFactNeighborY="2012">
        <dgm:presLayoutVars>
          <dgm:chMax val="0"/>
          <dgm:bulletEnabled val="1"/>
        </dgm:presLayoutVars>
      </dgm:prSet>
      <dgm:spPr/>
      <dgm:t>
        <a:bodyPr/>
        <a:lstStyle/>
        <a:p>
          <a:endParaRPr lang="es-CL"/>
        </a:p>
      </dgm:t>
    </dgm:pt>
    <dgm:pt modelId="{C56A8FD4-AF32-47A1-A903-8614FC9D5EC9}" type="pres">
      <dgm:prSet presAssocID="{D9736CC1-E055-4AB8-971D-FAAE42BD43D7}" presName="negativeSpace" presStyleCnt="0"/>
      <dgm:spPr/>
    </dgm:pt>
    <dgm:pt modelId="{8DB01090-CEFD-4371-9888-9EED487A6295}" type="pres">
      <dgm:prSet presAssocID="{D9736CC1-E055-4AB8-971D-FAAE42BD43D7}" presName="childText" presStyleLbl="conFgAcc1" presStyleIdx="1" presStyleCnt="5">
        <dgm:presLayoutVars>
          <dgm:bulletEnabled val="1"/>
        </dgm:presLayoutVars>
      </dgm:prSet>
      <dgm:spPr/>
    </dgm:pt>
    <dgm:pt modelId="{77733D5F-A552-4508-A127-511E1BFE365E}" type="pres">
      <dgm:prSet presAssocID="{6E9579C4-3A14-47E4-B183-56A6D8E417D4}" presName="spaceBetweenRectangles" presStyleCnt="0"/>
      <dgm:spPr/>
    </dgm:pt>
    <dgm:pt modelId="{BDA8E6E8-B98D-48E7-AA4A-3DE443220DC9}" type="pres">
      <dgm:prSet presAssocID="{D236A33A-BFA9-4199-8762-0B9597602120}" presName="parentLin" presStyleCnt="0"/>
      <dgm:spPr/>
    </dgm:pt>
    <dgm:pt modelId="{35B019B6-218E-4E71-956E-F16FA99822FC}" type="pres">
      <dgm:prSet presAssocID="{D236A33A-BFA9-4199-8762-0B9597602120}" presName="parentLeftMargin" presStyleLbl="node1" presStyleIdx="1" presStyleCnt="5"/>
      <dgm:spPr/>
      <dgm:t>
        <a:bodyPr/>
        <a:lstStyle/>
        <a:p>
          <a:endParaRPr lang="es-CL"/>
        </a:p>
      </dgm:t>
    </dgm:pt>
    <dgm:pt modelId="{C546DD3E-E73D-43E1-A89F-0D0427DC8E9A}" type="pres">
      <dgm:prSet presAssocID="{D236A33A-BFA9-4199-8762-0B9597602120}" presName="parentText" presStyleLbl="node1" presStyleIdx="2" presStyleCnt="5" custScaleX="132690">
        <dgm:presLayoutVars>
          <dgm:chMax val="0"/>
          <dgm:bulletEnabled val="1"/>
        </dgm:presLayoutVars>
      </dgm:prSet>
      <dgm:spPr/>
      <dgm:t>
        <a:bodyPr/>
        <a:lstStyle/>
        <a:p>
          <a:endParaRPr lang="es-CL"/>
        </a:p>
      </dgm:t>
    </dgm:pt>
    <dgm:pt modelId="{BCF5A8C2-4B3E-42C7-8CB2-07BA92D19144}" type="pres">
      <dgm:prSet presAssocID="{D236A33A-BFA9-4199-8762-0B9597602120}" presName="negativeSpace" presStyleCnt="0"/>
      <dgm:spPr/>
    </dgm:pt>
    <dgm:pt modelId="{ABC25C88-D448-42FF-9D88-514ED73BD36D}" type="pres">
      <dgm:prSet presAssocID="{D236A33A-BFA9-4199-8762-0B9597602120}" presName="childText" presStyleLbl="conFgAcc1" presStyleIdx="2" presStyleCnt="5">
        <dgm:presLayoutVars>
          <dgm:bulletEnabled val="1"/>
        </dgm:presLayoutVars>
      </dgm:prSet>
      <dgm:spPr/>
    </dgm:pt>
    <dgm:pt modelId="{2B250F11-DCB7-4743-B6E7-62C62B15F87F}" type="pres">
      <dgm:prSet presAssocID="{891E3A87-E6C5-4722-BD76-3452B2F556D0}" presName="spaceBetweenRectangles" presStyleCnt="0"/>
      <dgm:spPr/>
    </dgm:pt>
    <dgm:pt modelId="{46C777C1-3661-4D29-ABAF-8851CC478191}" type="pres">
      <dgm:prSet presAssocID="{80B7EAAB-2AED-4A76-A6F7-44E032E64538}" presName="parentLin" presStyleCnt="0"/>
      <dgm:spPr/>
    </dgm:pt>
    <dgm:pt modelId="{C21B2A6A-9B92-47B0-8442-64D1A31FD780}" type="pres">
      <dgm:prSet presAssocID="{80B7EAAB-2AED-4A76-A6F7-44E032E64538}" presName="parentLeftMargin" presStyleLbl="node1" presStyleIdx="2" presStyleCnt="5"/>
      <dgm:spPr/>
      <dgm:t>
        <a:bodyPr/>
        <a:lstStyle/>
        <a:p>
          <a:endParaRPr lang="es-CL"/>
        </a:p>
      </dgm:t>
    </dgm:pt>
    <dgm:pt modelId="{0DA7533B-698E-43D0-A84E-1062DDA7AA5B}" type="pres">
      <dgm:prSet presAssocID="{80B7EAAB-2AED-4A76-A6F7-44E032E64538}" presName="parentText" presStyleLbl="node1" presStyleIdx="3" presStyleCnt="5" custScaleX="131534">
        <dgm:presLayoutVars>
          <dgm:chMax val="0"/>
          <dgm:bulletEnabled val="1"/>
        </dgm:presLayoutVars>
      </dgm:prSet>
      <dgm:spPr/>
      <dgm:t>
        <a:bodyPr/>
        <a:lstStyle/>
        <a:p>
          <a:endParaRPr lang="es-CL"/>
        </a:p>
      </dgm:t>
    </dgm:pt>
    <dgm:pt modelId="{1CE94043-A42F-4121-AB1A-C20AEC928628}" type="pres">
      <dgm:prSet presAssocID="{80B7EAAB-2AED-4A76-A6F7-44E032E64538}" presName="negativeSpace" presStyleCnt="0"/>
      <dgm:spPr/>
    </dgm:pt>
    <dgm:pt modelId="{ECEA0128-421D-4653-AD05-3B4DDD8EB6EB}" type="pres">
      <dgm:prSet presAssocID="{80B7EAAB-2AED-4A76-A6F7-44E032E64538}" presName="childText" presStyleLbl="conFgAcc1" presStyleIdx="3" presStyleCnt="5">
        <dgm:presLayoutVars>
          <dgm:bulletEnabled val="1"/>
        </dgm:presLayoutVars>
      </dgm:prSet>
      <dgm:spPr/>
    </dgm:pt>
    <dgm:pt modelId="{74EEB257-F711-4162-BDD3-FA28AAF4C9B0}" type="pres">
      <dgm:prSet presAssocID="{FA1E7DDD-07B5-4B08-B74E-850CD8542197}" presName="spaceBetweenRectangles" presStyleCnt="0"/>
      <dgm:spPr/>
    </dgm:pt>
    <dgm:pt modelId="{F67DBB09-D19C-4C01-BD99-DBC32DBD21D1}" type="pres">
      <dgm:prSet presAssocID="{2F177DD0-7577-4463-B4C0-5DAD8A6E96D7}" presName="parentLin" presStyleCnt="0"/>
      <dgm:spPr/>
    </dgm:pt>
    <dgm:pt modelId="{A348C626-85E2-4647-8067-CEDE5A86547F}" type="pres">
      <dgm:prSet presAssocID="{2F177DD0-7577-4463-B4C0-5DAD8A6E96D7}" presName="parentLeftMargin" presStyleLbl="node1" presStyleIdx="3" presStyleCnt="5"/>
      <dgm:spPr/>
      <dgm:t>
        <a:bodyPr/>
        <a:lstStyle/>
        <a:p>
          <a:endParaRPr lang="es-CL"/>
        </a:p>
      </dgm:t>
    </dgm:pt>
    <dgm:pt modelId="{46DE6916-1385-4AD3-ACB3-FC6592B65466}" type="pres">
      <dgm:prSet presAssocID="{2F177DD0-7577-4463-B4C0-5DAD8A6E96D7}" presName="parentText" presStyleLbl="node1" presStyleIdx="4" presStyleCnt="5" custScaleX="131624">
        <dgm:presLayoutVars>
          <dgm:chMax val="0"/>
          <dgm:bulletEnabled val="1"/>
        </dgm:presLayoutVars>
      </dgm:prSet>
      <dgm:spPr/>
      <dgm:t>
        <a:bodyPr/>
        <a:lstStyle/>
        <a:p>
          <a:endParaRPr lang="es-CL"/>
        </a:p>
      </dgm:t>
    </dgm:pt>
    <dgm:pt modelId="{C301A84B-9718-4A9E-BDFD-CD2B945C72E0}" type="pres">
      <dgm:prSet presAssocID="{2F177DD0-7577-4463-B4C0-5DAD8A6E96D7}" presName="negativeSpace" presStyleCnt="0"/>
      <dgm:spPr/>
    </dgm:pt>
    <dgm:pt modelId="{3D24A070-3598-4B6B-B060-529F37A1E449}" type="pres">
      <dgm:prSet presAssocID="{2F177DD0-7577-4463-B4C0-5DAD8A6E96D7}" presName="childText" presStyleLbl="conFgAcc1" presStyleIdx="4" presStyleCnt="5">
        <dgm:presLayoutVars>
          <dgm:bulletEnabled val="1"/>
        </dgm:presLayoutVars>
      </dgm:prSet>
      <dgm:spPr/>
    </dgm:pt>
  </dgm:ptLst>
  <dgm:cxnLst>
    <dgm:cxn modelId="{F7616254-172A-4A3A-BA30-A63401830815}" type="presOf" srcId="{D9736CC1-E055-4AB8-971D-FAAE42BD43D7}" destId="{0A86D967-27B6-485B-91A6-0914602B03AE}" srcOrd="0" destOrd="0" presId="urn:microsoft.com/office/officeart/2005/8/layout/list1"/>
    <dgm:cxn modelId="{D3DB4AF5-AF39-40FB-81FC-6237CEC4155D}" srcId="{A314D7F6-85FB-48B8-B28D-051CFFA27822}" destId="{D6AE3AAF-7B46-41D6-AD45-CF11C673EF25}" srcOrd="0" destOrd="0" parTransId="{6816BFAD-4B4F-4A34-BC46-F421BC2396B1}" sibTransId="{78CCA5CA-8137-47AC-BE49-AA92DD0FE827}"/>
    <dgm:cxn modelId="{048D1272-7185-4D85-B904-3D7B8089D349}" type="presOf" srcId="{D6AE3AAF-7B46-41D6-AD45-CF11C673EF25}" destId="{9D0B827E-522B-4B55-8DA9-B3BE78475CB3}" srcOrd="0" destOrd="0" presId="urn:microsoft.com/office/officeart/2005/8/layout/list1"/>
    <dgm:cxn modelId="{DC3FD38A-E506-49E2-83ED-6183C6369A35}" type="presOf" srcId="{2F177DD0-7577-4463-B4C0-5DAD8A6E96D7}" destId="{A348C626-85E2-4647-8067-CEDE5A86547F}" srcOrd="0" destOrd="0" presId="urn:microsoft.com/office/officeart/2005/8/layout/list1"/>
    <dgm:cxn modelId="{64F34AE7-C962-4872-9BD6-BA8776BF283F}" type="presOf" srcId="{A314D7F6-85FB-48B8-B28D-051CFFA27822}" destId="{6C315D70-975E-404C-B309-D1C86ED79085}" srcOrd="0" destOrd="0" presId="urn:microsoft.com/office/officeart/2005/8/layout/list1"/>
    <dgm:cxn modelId="{DAE7B3C5-9D28-4C68-AC50-6668745618B6}" srcId="{A314D7F6-85FB-48B8-B28D-051CFFA27822}" destId="{D236A33A-BFA9-4199-8762-0B9597602120}" srcOrd="2" destOrd="0" parTransId="{CE334E8B-71F1-4EF5-AFBB-C08F35B4B375}" sibTransId="{891E3A87-E6C5-4722-BD76-3452B2F556D0}"/>
    <dgm:cxn modelId="{F917C6EA-8A7E-49AD-9C5A-CA02D4214818}" srcId="{A314D7F6-85FB-48B8-B28D-051CFFA27822}" destId="{80B7EAAB-2AED-4A76-A6F7-44E032E64538}" srcOrd="3" destOrd="0" parTransId="{FE5F08C2-FA0B-479D-93C9-8ABFDC12A31D}" sibTransId="{FA1E7DDD-07B5-4B08-B74E-850CD8542197}"/>
    <dgm:cxn modelId="{DF2D9CE9-4B98-409C-8D4C-59E29F4C934F}" type="presOf" srcId="{80B7EAAB-2AED-4A76-A6F7-44E032E64538}" destId="{0DA7533B-698E-43D0-A84E-1062DDA7AA5B}" srcOrd="1" destOrd="0" presId="urn:microsoft.com/office/officeart/2005/8/layout/list1"/>
    <dgm:cxn modelId="{DD1C1CA7-14A3-4042-86D8-577FA8DE74DC}" type="presOf" srcId="{D236A33A-BFA9-4199-8762-0B9597602120}" destId="{35B019B6-218E-4E71-956E-F16FA99822FC}" srcOrd="0" destOrd="0" presId="urn:microsoft.com/office/officeart/2005/8/layout/list1"/>
    <dgm:cxn modelId="{9609CCF3-63EE-4B69-AD3F-D6A1D996382B}" srcId="{A314D7F6-85FB-48B8-B28D-051CFFA27822}" destId="{D9736CC1-E055-4AB8-971D-FAAE42BD43D7}" srcOrd="1" destOrd="0" parTransId="{E1288E5D-EE1A-4CF6-8843-A41F5BA2F37F}" sibTransId="{6E9579C4-3A14-47E4-B183-56A6D8E417D4}"/>
    <dgm:cxn modelId="{7519334B-0FEA-4EFE-9D50-FA622068AD4A}" srcId="{A314D7F6-85FB-48B8-B28D-051CFFA27822}" destId="{2F177DD0-7577-4463-B4C0-5DAD8A6E96D7}" srcOrd="4" destOrd="0" parTransId="{033EA90D-6CA5-4C3D-AFED-3EDD31D5A410}" sibTransId="{547DA9AF-FADD-4D37-B1A7-10D31F664FA9}"/>
    <dgm:cxn modelId="{5BCE4C64-8B8E-45AC-B7CC-CCDACEB0407D}" type="presOf" srcId="{2F177DD0-7577-4463-B4C0-5DAD8A6E96D7}" destId="{46DE6916-1385-4AD3-ACB3-FC6592B65466}" srcOrd="1" destOrd="0" presId="urn:microsoft.com/office/officeart/2005/8/layout/list1"/>
    <dgm:cxn modelId="{0364370C-8E95-4054-8FAD-4249F00141CE}" type="presOf" srcId="{D236A33A-BFA9-4199-8762-0B9597602120}" destId="{C546DD3E-E73D-43E1-A89F-0D0427DC8E9A}" srcOrd="1" destOrd="0" presId="urn:microsoft.com/office/officeart/2005/8/layout/list1"/>
    <dgm:cxn modelId="{1FFE1758-8677-4CFE-9802-BDC7C9D96759}" type="presOf" srcId="{80B7EAAB-2AED-4A76-A6F7-44E032E64538}" destId="{C21B2A6A-9B92-47B0-8442-64D1A31FD780}" srcOrd="0" destOrd="0" presId="urn:microsoft.com/office/officeart/2005/8/layout/list1"/>
    <dgm:cxn modelId="{97E43FCE-CE4A-4F1F-9670-5B6DB6818E68}" type="presOf" srcId="{D9736CC1-E055-4AB8-971D-FAAE42BD43D7}" destId="{3C6E61E6-C8E7-4F51-8234-96BF0CA45464}" srcOrd="1" destOrd="0" presId="urn:microsoft.com/office/officeart/2005/8/layout/list1"/>
    <dgm:cxn modelId="{AA7C1DC6-437E-4224-8A08-C9A77A7267FE}" type="presOf" srcId="{D6AE3AAF-7B46-41D6-AD45-CF11C673EF25}" destId="{7BC323E7-174C-4307-9ED0-4FEFD4CEEEBB}" srcOrd="1" destOrd="0" presId="urn:microsoft.com/office/officeart/2005/8/layout/list1"/>
    <dgm:cxn modelId="{D1A8D596-0A19-4C96-B7F2-ED22C8C78749}" type="presParOf" srcId="{6C315D70-975E-404C-B309-D1C86ED79085}" destId="{674A5997-F382-4AD7-9D29-2D6D8587C9FE}" srcOrd="0" destOrd="0" presId="urn:microsoft.com/office/officeart/2005/8/layout/list1"/>
    <dgm:cxn modelId="{A88C8B69-C305-4E9E-9155-F7830A8E2188}" type="presParOf" srcId="{674A5997-F382-4AD7-9D29-2D6D8587C9FE}" destId="{9D0B827E-522B-4B55-8DA9-B3BE78475CB3}" srcOrd="0" destOrd="0" presId="urn:microsoft.com/office/officeart/2005/8/layout/list1"/>
    <dgm:cxn modelId="{56769772-388A-43C3-9994-9B9126767462}" type="presParOf" srcId="{674A5997-F382-4AD7-9D29-2D6D8587C9FE}" destId="{7BC323E7-174C-4307-9ED0-4FEFD4CEEEBB}" srcOrd="1" destOrd="0" presId="urn:microsoft.com/office/officeart/2005/8/layout/list1"/>
    <dgm:cxn modelId="{4701A1A9-E920-4F41-8F0C-5E7A2B3353B7}" type="presParOf" srcId="{6C315D70-975E-404C-B309-D1C86ED79085}" destId="{7CC29742-EEA6-48D3-9BB2-0DECA00D42C2}" srcOrd="1" destOrd="0" presId="urn:microsoft.com/office/officeart/2005/8/layout/list1"/>
    <dgm:cxn modelId="{3C2E627B-7268-4571-BD26-AADE6A596A58}" type="presParOf" srcId="{6C315D70-975E-404C-B309-D1C86ED79085}" destId="{3850FA71-4CF4-48CF-BA0F-996F4118E9A4}" srcOrd="2" destOrd="0" presId="urn:microsoft.com/office/officeart/2005/8/layout/list1"/>
    <dgm:cxn modelId="{2213BBB3-C18D-436B-89EF-1F16644546DA}" type="presParOf" srcId="{6C315D70-975E-404C-B309-D1C86ED79085}" destId="{1F7AA538-B3EC-416C-BBA6-F6AEAEAC049C}" srcOrd="3" destOrd="0" presId="urn:microsoft.com/office/officeart/2005/8/layout/list1"/>
    <dgm:cxn modelId="{22992C5C-92AE-42A9-B557-C7BB500B3DBE}" type="presParOf" srcId="{6C315D70-975E-404C-B309-D1C86ED79085}" destId="{C221C2C7-2E8A-49AA-96C0-538AB623EBA1}" srcOrd="4" destOrd="0" presId="urn:microsoft.com/office/officeart/2005/8/layout/list1"/>
    <dgm:cxn modelId="{9272F394-21D6-45E0-92AE-FC57AEC78467}" type="presParOf" srcId="{C221C2C7-2E8A-49AA-96C0-538AB623EBA1}" destId="{0A86D967-27B6-485B-91A6-0914602B03AE}" srcOrd="0" destOrd="0" presId="urn:microsoft.com/office/officeart/2005/8/layout/list1"/>
    <dgm:cxn modelId="{BC76EAA6-8119-4C4F-9511-D8D4157C2B15}" type="presParOf" srcId="{C221C2C7-2E8A-49AA-96C0-538AB623EBA1}" destId="{3C6E61E6-C8E7-4F51-8234-96BF0CA45464}" srcOrd="1" destOrd="0" presId="urn:microsoft.com/office/officeart/2005/8/layout/list1"/>
    <dgm:cxn modelId="{2F0688E4-84AB-40B9-860C-5228CE6AE67A}" type="presParOf" srcId="{6C315D70-975E-404C-B309-D1C86ED79085}" destId="{C56A8FD4-AF32-47A1-A903-8614FC9D5EC9}" srcOrd="5" destOrd="0" presId="urn:microsoft.com/office/officeart/2005/8/layout/list1"/>
    <dgm:cxn modelId="{5DC0BEEB-42A5-4560-8736-70BB02B0B96A}" type="presParOf" srcId="{6C315D70-975E-404C-B309-D1C86ED79085}" destId="{8DB01090-CEFD-4371-9888-9EED487A6295}" srcOrd="6" destOrd="0" presId="urn:microsoft.com/office/officeart/2005/8/layout/list1"/>
    <dgm:cxn modelId="{97BC2284-4D84-4865-A086-B8800D237246}" type="presParOf" srcId="{6C315D70-975E-404C-B309-D1C86ED79085}" destId="{77733D5F-A552-4508-A127-511E1BFE365E}" srcOrd="7" destOrd="0" presId="urn:microsoft.com/office/officeart/2005/8/layout/list1"/>
    <dgm:cxn modelId="{B9CA4DFC-DF24-4A83-BE5E-5E480F9A4051}" type="presParOf" srcId="{6C315D70-975E-404C-B309-D1C86ED79085}" destId="{BDA8E6E8-B98D-48E7-AA4A-3DE443220DC9}" srcOrd="8" destOrd="0" presId="urn:microsoft.com/office/officeart/2005/8/layout/list1"/>
    <dgm:cxn modelId="{D6C69BBF-1952-4F2A-9FB6-B8931C3E8036}" type="presParOf" srcId="{BDA8E6E8-B98D-48E7-AA4A-3DE443220DC9}" destId="{35B019B6-218E-4E71-956E-F16FA99822FC}" srcOrd="0" destOrd="0" presId="urn:microsoft.com/office/officeart/2005/8/layout/list1"/>
    <dgm:cxn modelId="{AB0B28FF-E244-43AF-88E8-168B336F06F0}" type="presParOf" srcId="{BDA8E6E8-B98D-48E7-AA4A-3DE443220DC9}" destId="{C546DD3E-E73D-43E1-A89F-0D0427DC8E9A}" srcOrd="1" destOrd="0" presId="urn:microsoft.com/office/officeart/2005/8/layout/list1"/>
    <dgm:cxn modelId="{A6B14075-2FE8-45ED-A68C-65E80DBC39A1}" type="presParOf" srcId="{6C315D70-975E-404C-B309-D1C86ED79085}" destId="{BCF5A8C2-4B3E-42C7-8CB2-07BA92D19144}" srcOrd="9" destOrd="0" presId="urn:microsoft.com/office/officeart/2005/8/layout/list1"/>
    <dgm:cxn modelId="{0DDBF467-D018-4FB5-81B0-B78E4025B729}" type="presParOf" srcId="{6C315D70-975E-404C-B309-D1C86ED79085}" destId="{ABC25C88-D448-42FF-9D88-514ED73BD36D}" srcOrd="10" destOrd="0" presId="urn:microsoft.com/office/officeart/2005/8/layout/list1"/>
    <dgm:cxn modelId="{5301CE3A-53F0-4A64-ADE4-C7289DDADDE0}" type="presParOf" srcId="{6C315D70-975E-404C-B309-D1C86ED79085}" destId="{2B250F11-DCB7-4743-B6E7-62C62B15F87F}" srcOrd="11" destOrd="0" presId="urn:microsoft.com/office/officeart/2005/8/layout/list1"/>
    <dgm:cxn modelId="{CA2F3557-7B44-4D8A-9BAF-5FDE7B81094E}" type="presParOf" srcId="{6C315D70-975E-404C-B309-D1C86ED79085}" destId="{46C777C1-3661-4D29-ABAF-8851CC478191}" srcOrd="12" destOrd="0" presId="urn:microsoft.com/office/officeart/2005/8/layout/list1"/>
    <dgm:cxn modelId="{0B110813-E3EC-42F0-A0A2-3426AC67D414}" type="presParOf" srcId="{46C777C1-3661-4D29-ABAF-8851CC478191}" destId="{C21B2A6A-9B92-47B0-8442-64D1A31FD780}" srcOrd="0" destOrd="0" presId="urn:microsoft.com/office/officeart/2005/8/layout/list1"/>
    <dgm:cxn modelId="{68B3E180-02E1-4A89-AAAB-3B94FA4FB056}" type="presParOf" srcId="{46C777C1-3661-4D29-ABAF-8851CC478191}" destId="{0DA7533B-698E-43D0-A84E-1062DDA7AA5B}" srcOrd="1" destOrd="0" presId="urn:microsoft.com/office/officeart/2005/8/layout/list1"/>
    <dgm:cxn modelId="{C7F2E80B-A206-4452-B360-C855BACE8A51}" type="presParOf" srcId="{6C315D70-975E-404C-B309-D1C86ED79085}" destId="{1CE94043-A42F-4121-AB1A-C20AEC928628}" srcOrd="13" destOrd="0" presId="urn:microsoft.com/office/officeart/2005/8/layout/list1"/>
    <dgm:cxn modelId="{870D5973-79CA-4EC0-A0BB-854E575D9D9E}" type="presParOf" srcId="{6C315D70-975E-404C-B309-D1C86ED79085}" destId="{ECEA0128-421D-4653-AD05-3B4DDD8EB6EB}" srcOrd="14" destOrd="0" presId="urn:microsoft.com/office/officeart/2005/8/layout/list1"/>
    <dgm:cxn modelId="{F09AB95C-520D-4A94-B8F9-A72C71A3FD90}" type="presParOf" srcId="{6C315D70-975E-404C-B309-D1C86ED79085}" destId="{74EEB257-F711-4162-BDD3-FA28AAF4C9B0}" srcOrd="15" destOrd="0" presId="urn:microsoft.com/office/officeart/2005/8/layout/list1"/>
    <dgm:cxn modelId="{CA46CDE4-990A-4DD0-9151-97FFB43EBDD5}" type="presParOf" srcId="{6C315D70-975E-404C-B309-D1C86ED79085}" destId="{F67DBB09-D19C-4C01-BD99-DBC32DBD21D1}" srcOrd="16" destOrd="0" presId="urn:microsoft.com/office/officeart/2005/8/layout/list1"/>
    <dgm:cxn modelId="{8D2426D6-2618-4734-839B-1798C589B7C1}" type="presParOf" srcId="{F67DBB09-D19C-4C01-BD99-DBC32DBD21D1}" destId="{A348C626-85E2-4647-8067-CEDE5A86547F}" srcOrd="0" destOrd="0" presId="urn:microsoft.com/office/officeart/2005/8/layout/list1"/>
    <dgm:cxn modelId="{C50C5896-57CC-4F1A-9DDD-DBADCE293FBD}" type="presParOf" srcId="{F67DBB09-D19C-4C01-BD99-DBC32DBD21D1}" destId="{46DE6916-1385-4AD3-ACB3-FC6592B65466}" srcOrd="1" destOrd="0" presId="urn:microsoft.com/office/officeart/2005/8/layout/list1"/>
    <dgm:cxn modelId="{469AF5A1-FAFC-4404-9DD0-B73E75D918CF}" type="presParOf" srcId="{6C315D70-975E-404C-B309-D1C86ED79085}" destId="{C301A84B-9718-4A9E-BDFD-CD2B945C72E0}" srcOrd="17" destOrd="0" presId="urn:microsoft.com/office/officeart/2005/8/layout/list1"/>
    <dgm:cxn modelId="{9784380A-2E93-49D7-8D64-9D9247C596C5}" type="presParOf" srcId="{6C315D70-975E-404C-B309-D1C86ED79085}" destId="{3D24A070-3598-4B6B-B060-529F37A1E449}" srcOrd="18" destOrd="0" presId="urn:microsoft.com/office/officeart/2005/8/layout/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CFBC0F4-DA7D-4E4D-B5FF-05EF870B2020}" type="doc">
      <dgm:prSet loTypeId="urn:microsoft.com/office/officeart/2005/8/layout/list1" loCatId="list" qsTypeId="urn:microsoft.com/office/officeart/2005/8/quickstyle/3d1" qsCatId="3D" csTypeId="urn:microsoft.com/office/officeart/2005/8/colors/colorful1" csCatId="colorful" phldr="1"/>
      <dgm:spPr/>
      <dgm:t>
        <a:bodyPr/>
        <a:lstStyle/>
        <a:p>
          <a:endParaRPr lang="es-CL"/>
        </a:p>
      </dgm:t>
    </dgm:pt>
    <dgm:pt modelId="{0C7C73A2-7422-413C-825F-7833F98D7195}">
      <dgm:prSet phldrT="[Texto]" custT="1"/>
      <dgm:spPr>
        <a:solidFill>
          <a:schemeClr val="bg1">
            <a:lumMod val="50000"/>
          </a:schemeClr>
        </a:solidFill>
      </dgm:spPr>
      <dgm:t>
        <a:bodyPr/>
        <a:lstStyle/>
        <a:p>
          <a:r>
            <a:rPr lang="es-CL" sz="1400" dirty="0"/>
            <a:t>Lograr gestión eficiente del recurso hídrico a nivel regional, considerando las particularidades, ventajas y desventajas que presenta nuestra región</a:t>
          </a:r>
        </a:p>
      </dgm:t>
    </dgm:pt>
    <dgm:pt modelId="{5D445D37-CEB5-446C-91E7-049244A8B19A}" type="parTrans" cxnId="{E2D6225F-5DD1-4C74-99A8-CFF4C0DC88BE}">
      <dgm:prSet/>
      <dgm:spPr/>
      <dgm:t>
        <a:bodyPr/>
        <a:lstStyle/>
        <a:p>
          <a:endParaRPr lang="es-CL" sz="1400"/>
        </a:p>
      </dgm:t>
    </dgm:pt>
    <dgm:pt modelId="{0C33AB9A-49F2-4402-A409-0D621DB71BA6}" type="sibTrans" cxnId="{E2D6225F-5DD1-4C74-99A8-CFF4C0DC88BE}">
      <dgm:prSet/>
      <dgm:spPr/>
      <dgm:t>
        <a:bodyPr/>
        <a:lstStyle/>
        <a:p>
          <a:endParaRPr lang="es-CL" sz="1400"/>
        </a:p>
      </dgm:t>
    </dgm:pt>
    <dgm:pt modelId="{A95AEDD0-F6BB-4081-816B-177F39D6D45B}">
      <dgm:prSet phldrT="[Texto]" custT="1"/>
      <dgm:spPr>
        <a:solidFill>
          <a:schemeClr val="accent4">
            <a:lumMod val="50000"/>
          </a:schemeClr>
        </a:solidFill>
      </dgm:spPr>
      <dgm:t>
        <a:bodyPr/>
        <a:lstStyle/>
        <a:p>
          <a:r>
            <a:rPr lang="es-CL" sz="1400" dirty="0"/>
            <a:t>Impulsar y promover el desarrollo de fuentes hídricas no convencionales (FHNC) para combatir el déficit proyectado. De esta forma se contribuye con la diversificación de la matriz económica local, promoviendo el desarrollo de otras actividades que requieren el recurso hídrico para su crecimiento</a:t>
          </a:r>
        </a:p>
      </dgm:t>
    </dgm:pt>
    <dgm:pt modelId="{FA6309A8-EE05-408C-A63D-B21953D13294}" type="parTrans" cxnId="{1192AF11-13B6-49E8-843E-85BDB2FC0091}">
      <dgm:prSet/>
      <dgm:spPr/>
      <dgm:t>
        <a:bodyPr/>
        <a:lstStyle/>
        <a:p>
          <a:endParaRPr lang="es-CL" sz="1400"/>
        </a:p>
      </dgm:t>
    </dgm:pt>
    <dgm:pt modelId="{7FB1051D-6520-4A51-AB99-456BA2492FA8}" type="sibTrans" cxnId="{1192AF11-13B6-49E8-843E-85BDB2FC0091}">
      <dgm:prSet/>
      <dgm:spPr/>
      <dgm:t>
        <a:bodyPr/>
        <a:lstStyle/>
        <a:p>
          <a:endParaRPr lang="es-CL" sz="1400"/>
        </a:p>
      </dgm:t>
    </dgm:pt>
    <dgm:pt modelId="{65188CF2-CA48-487B-9274-EA19CFEB4021}">
      <dgm:prSet phldrT="[Texto]" custT="1"/>
      <dgm:spPr/>
      <dgm:t>
        <a:bodyPr/>
        <a:lstStyle/>
        <a:p>
          <a:r>
            <a:rPr lang="es-CL" sz="1400" dirty="0"/>
            <a:t>Promover la investigación aplicada y desarrollo experimental a fin de que se desplieguen nuevos métodos eficientes de desalación u otros que contribuyan a optimizar los usos del recurso hídrico</a:t>
          </a:r>
        </a:p>
      </dgm:t>
    </dgm:pt>
    <dgm:pt modelId="{B0D63953-40FE-4A97-9ECA-F36FB1AFB8F2}" type="parTrans" cxnId="{6DF5A128-4A99-412A-B3C8-79FCC9E94BAA}">
      <dgm:prSet/>
      <dgm:spPr/>
      <dgm:t>
        <a:bodyPr/>
        <a:lstStyle/>
        <a:p>
          <a:endParaRPr lang="es-CL" sz="1400"/>
        </a:p>
      </dgm:t>
    </dgm:pt>
    <dgm:pt modelId="{E88B762D-0C9A-4A8D-A14A-1C34CD5FB117}" type="sibTrans" cxnId="{6DF5A128-4A99-412A-B3C8-79FCC9E94BAA}">
      <dgm:prSet/>
      <dgm:spPr/>
      <dgm:t>
        <a:bodyPr/>
        <a:lstStyle/>
        <a:p>
          <a:endParaRPr lang="es-CL" sz="1400"/>
        </a:p>
      </dgm:t>
    </dgm:pt>
    <dgm:pt modelId="{9621BD40-4AB2-4566-A9F3-6E92DB9EB447}">
      <dgm:prSet custT="1"/>
      <dgm:spPr/>
      <dgm:t>
        <a:bodyPr/>
        <a:lstStyle/>
        <a:p>
          <a:r>
            <a:rPr lang="es-CL" sz="1400" dirty="0"/>
            <a:t>Promover la vinculación y alianzas estratégicas entre la comunidad científica local y empresas que requieren de este recurso como insumo fundamental para el desarrollo de su actividad, sobre todo en sectores que abarcan las PYMES de la Región </a:t>
          </a:r>
        </a:p>
      </dgm:t>
    </dgm:pt>
    <dgm:pt modelId="{FA459E6B-88D3-4FF1-9362-041AEF92112A}" type="parTrans" cxnId="{F79A45CB-1B88-4651-883D-2B202C2A14BD}">
      <dgm:prSet/>
      <dgm:spPr/>
      <dgm:t>
        <a:bodyPr/>
        <a:lstStyle/>
        <a:p>
          <a:endParaRPr lang="es-CL" sz="1400"/>
        </a:p>
      </dgm:t>
    </dgm:pt>
    <dgm:pt modelId="{A39BB14A-5239-4C5B-A041-9AD538199422}" type="sibTrans" cxnId="{F79A45CB-1B88-4651-883D-2B202C2A14BD}">
      <dgm:prSet/>
      <dgm:spPr/>
      <dgm:t>
        <a:bodyPr/>
        <a:lstStyle/>
        <a:p>
          <a:endParaRPr lang="es-CL" sz="1400"/>
        </a:p>
      </dgm:t>
    </dgm:pt>
    <dgm:pt modelId="{ED2F7FE9-F614-43B6-8A3A-92C2330923F0}" type="pres">
      <dgm:prSet presAssocID="{4CFBC0F4-DA7D-4E4D-B5FF-05EF870B2020}" presName="linear" presStyleCnt="0">
        <dgm:presLayoutVars>
          <dgm:dir/>
          <dgm:animLvl val="lvl"/>
          <dgm:resizeHandles val="exact"/>
        </dgm:presLayoutVars>
      </dgm:prSet>
      <dgm:spPr/>
      <dgm:t>
        <a:bodyPr/>
        <a:lstStyle/>
        <a:p>
          <a:endParaRPr lang="es-CL"/>
        </a:p>
      </dgm:t>
    </dgm:pt>
    <dgm:pt modelId="{2ABF345F-AFCF-41DC-8F75-E9B3A509FF20}" type="pres">
      <dgm:prSet presAssocID="{9621BD40-4AB2-4566-A9F3-6E92DB9EB447}" presName="parentLin" presStyleCnt="0"/>
      <dgm:spPr/>
    </dgm:pt>
    <dgm:pt modelId="{BB02AF79-5F9A-486D-A9F3-3D2349566217}" type="pres">
      <dgm:prSet presAssocID="{9621BD40-4AB2-4566-A9F3-6E92DB9EB447}" presName="parentLeftMargin" presStyleLbl="node1" presStyleIdx="0" presStyleCnt="4"/>
      <dgm:spPr/>
      <dgm:t>
        <a:bodyPr/>
        <a:lstStyle/>
        <a:p>
          <a:endParaRPr lang="es-CL"/>
        </a:p>
      </dgm:t>
    </dgm:pt>
    <dgm:pt modelId="{861AA7E6-5BB7-4A11-8450-EB8860467B14}" type="pres">
      <dgm:prSet presAssocID="{9621BD40-4AB2-4566-A9F3-6E92DB9EB447}" presName="parentText" presStyleLbl="node1" presStyleIdx="0" presStyleCnt="4" custScaleX="122315">
        <dgm:presLayoutVars>
          <dgm:chMax val="0"/>
          <dgm:bulletEnabled val="1"/>
        </dgm:presLayoutVars>
      </dgm:prSet>
      <dgm:spPr/>
      <dgm:t>
        <a:bodyPr/>
        <a:lstStyle/>
        <a:p>
          <a:endParaRPr lang="es-CL"/>
        </a:p>
      </dgm:t>
    </dgm:pt>
    <dgm:pt modelId="{3D7ED151-9189-4D8E-AD51-BA650C23F95C}" type="pres">
      <dgm:prSet presAssocID="{9621BD40-4AB2-4566-A9F3-6E92DB9EB447}" presName="negativeSpace" presStyleCnt="0"/>
      <dgm:spPr/>
    </dgm:pt>
    <dgm:pt modelId="{0465C014-D9E9-404B-AAAC-E7C1B7369EE3}" type="pres">
      <dgm:prSet presAssocID="{9621BD40-4AB2-4566-A9F3-6E92DB9EB447}" presName="childText" presStyleLbl="conFgAcc1" presStyleIdx="0" presStyleCnt="4">
        <dgm:presLayoutVars>
          <dgm:bulletEnabled val="1"/>
        </dgm:presLayoutVars>
      </dgm:prSet>
      <dgm:spPr/>
    </dgm:pt>
    <dgm:pt modelId="{ABB05380-C7E5-4CE6-881C-3895913A2F13}" type="pres">
      <dgm:prSet presAssocID="{A39BB14A-5239-4C5B-A041-9AD538199422}" presName="spaceBetweenRectangles" presStyleCnt="0"/>
      <dgm:spPr/>
    </dgm:pt>
    <dgm:pt modelId="{EAD17CE6-C032-4D7A-B07B-8D4D2DBA537B}" type="pres">
      <dgm:prSet presAssocID="{0C7C73A2-7422-413C-825F-7833F98D7195}" presName="parentLin" presStyleCnt="0"/>
      <dgm:spPr/>
    </dgm:pt>
    <dgm:pt modelId="{551D1C24-C863-4E7C-BBAE-830A977740EF}" type="pres">
      <dgm:prSet presAssocID="{0C7C73A2-7422-413C-825F-7833F98D7195}" presName="parentLeftMargin" presStyleLbl="node1" presStyleIdx="0" presStyleCnt="4"/>
      <dgm:spPr/>
      <dgm:t>
        <a:bodyPr/>
        <a:lstStyle/>
        <a:p>
          <a:endParaRPr lang="es-CL"/>
        </a:p>
      </dgm:t>
    </dgm:pt>
    <dgm:pt modelId="{09D14C52-2577-4802-8DEB-6B60EBFFBF78}" type="pres">
      <dgm:prSet presAssocID="{0C7C73A2-7422-413C-825F-7833F98D7195}" presName="parentText" presStyleLbl="node1" presStyleIdx="1" presStyleCnt="4" custScaleX="122724">
        <dgm:presLayoutVars>
          <dgm:chMax val="0"/>
          <dgm:bulletEnabled val="1"/>
        </dgm:presLayoutVars>
      </dgm:prSet>
      <dgm:spPr/>
      <dgm:t>
        <a:bodyPr/>
        <a:lstStyle/>
        <a:p>
          <a:endParaRPr lang="es-CL"/>
        </a:p>
      </dgm:t>
    </dgm:pt>
    <dgm:pt modelId="{5012BAC3-6070-4445-B099-E3E764008A1C}" type="pres">
      <dgm:prSet presAssocID="{0C7C73A2-7422-413C-825F-7833F98D7195}" presName="negativeSpace" presStyleCnt="0"/>
      <dgm:spPr/>
    </dgm:pt>
    <dgm:pt modelId="{1E1E6B9A-FB2E-490F-8095-D93AFBF430A8}" type="pres">
      <dgm:prSet presAssocID="{0C7C73A2-7422-413C-825F-7833F98D7195}" presName="childText" presStyleLbl="conFgAcc1" presStyleIdx="1" presStyleCnt="4">
        <dgm:presLayoutVars>
          <dgm:bulletEnabled val="1"/>
        </dgm:presLayoutVars>
      </dgm:prSet>
      <dgm:spPr/>
    </dgm:pt>
    <dgm:pt modelId="{37603FED-3D29-47B7-835A-A784E60A9438}" type="pres">
      <dgm:prSet presAssocID="{0C33AB9A-49F2-4402-A409-0D621DB71BA6}" presName="spaceBetweenRectangles" presStyleCnt="0"/>
      <dgm:spPr/>
    </dgm:pt>
    <dgm:pt modelId="{2F5D18E8-E84E-443A-B055-FE141BB5F7F7}" type="pres">
      <dgm:prSet presAssocID="{A95AEDD0-F6BB-4081-816B-177F39D6D45B}" presName="parentLin" presStyleCnt="0"/>
      <dgm:spPr/>
    </dgm:pt>
    <dgm:pt modelId="{D455A62C-C9A9-4580-B2A3-942341A8F021}" type="pres">
      <dgm:prSet presAssocID="{A95AEDD0-F6BB-4081-816B-177F39D6D45B}" presName="parentLeftMargin" presStyleLbl="node1" presStyleIdx="1" presStyleCnt="4"/>
      <dgm:spPr/>
      <dgm:t>
        <a:bodyPr/>
        <a:lstStyle/>
        <a:p>
          <a:endParaRPr lang="es-CL"/>
        </a:p>
      </dgm:t>
    </dgm:pt>
    <dgm:pt modelId="{6678F9C0-02F5-4072-977B-B4DDAFF41FAC}" type="pres">
      <dgm:prSet presAssocID="{A95AEDD0-F6BB-4081-816B-177F39D6D45B}" presName="parentText" presStyleLbl="node1" presStyleIdx="2" presStyleCnt="4" custScaleX="122748">
        <dgm:presLayoutVars>
          <dgm:chMax val="0"/>
          <dgm:bulletEnabled val="1"/>
        </dgm:presLayoutVars>
      </dgm:prSet>
      <dgm:spPr/>
      <dgm:t>
        <a:bodyPr/>
        <a:lstStyle/>
        <a:p>
          <a:endParaRPr lang="es-CL"/>
        </a:p>
      </dgm:t>
    </dgm:pt>
    <dgm:pt modelId="{D2A6DCE8-71F3-43C8-AF3F-7C569468B872}" type="pres">
      <dgm:prSet presAssocID="{A95AEDD0-F6BB-4081-816B-177F39D6D45B}" presName="negativeSpace" presStyleCnt="0"/>
      <dgm:spPr/>
    </dgm:pt>
    <dgm:pt modelId="{D9B9CD09-5144-4868-998F-4FEDFD83B3FC}" type="pres">
      <dgm:prSet presAssocID="{A95AEDD0-F6BB-4081-816B-177F39D6D45B}" presName="childText" presStyleLbl="conFgAcc1" presStyleIdx="2" presStyleCnt="4">
        <dgm:presLayoutVars>
          <dgm:bulletEnabled val="1"/>
        </dgm:presLayoutVars>
      </dgm:prSet>
      <dgm:spPr/>
    </dgm:pt>
    <dgm:pt modelId="{C4B41028-E425-4D56-8767-2F1A5D7EF41E}" type="pres">
      <dgm:prSet presAssocID="{7FB1051D-6520-4A51-AB99-456BA2492FA8}" presName="spaceBetweenRectangles" presStyleCnt="0"/>
      <dgm:spPr/>
    </dgm:pt>
    <dgm:pt modelId="{729AE636-6DB0-40D3-968C-E9F0F193AA44}" type="pres">
      <dgm:prSet presAssocID="{65188CF2-CA48-487B-9274-EA19CFEB4021}" presName="parentLin" presStyleCnt="0"/>
      <dgm:spPr/>
    </dgm:pt>
    <dgm:pt modelId="{075A2732-985A-4D24-88D3-C62172151E89}" type="pres">
      <dgm:prSet presAssocID="{65188CF2-CA48-487B-9274-EA19CFEB4021}" presName="parentLeftMargin" presStyleLbl="node1" presStyleIdx="2" presStyleCnt="4"/>
      <dgm:spPr/>
      <dgm:t>
        <a:bodyPr/>
        <a:lstStyle/>
        <a:p>
          <a:endParaRPr lang="es-CL"/>
        </a:p>
      </dgm:t>
    </dgm:pt>
    <dgm:pt modelId="{72710841-A65B-4107-8015-5E4081E821B3}" type="pres">
      <dgm:prSet presAssocID="{65188CF2-CA48-487B-9274-EA19CFEB4021}" presName="parentText" presStyleLbl="node1" presStyleIdx="3" presStyleCnt="4" custScaleX="123599">
        <dgm:presLayoutVars>
          <dgm:chMax val="0"/>
          <dgm:bulletEnabled val="1"/>
        </dgm:presLayoutVars>
      </dgm:prSet>
      <dgm:spPr/>
      <dgm:t>
        <a:bodyPr/>
        <a:lstStyle/>
        <a:p>
          <a:endParaRPr lang="es-CL"/>
        </a:p>
      </dgm:t>
    </dgm:pt>
    <dgm:pt modelId="{5E9B9A1F-6D77-4A69-9318-CE8F22A29187}" type="pres">
      <dgm:prSet presAssocID="{65188CF2-CA48-487B-9274-EA19CFEB4021}" presName="negativeSpace" presStyleCnt="0"/>
      <dgm:spPr/>
    </dgm:pt>
    <dgm:pt modelId="{279D0AB3-4F74-49A5-B805-FECD5D2AF394}" type="pres">
      <dgm:prSet presAssocID="{65188CF2-CA48-487B-9274-EA19CFEB4021}" presName="childText" presStyleLbl="conFgAcc1" presStyleIdx="3" presStyleCnt="4">
        <dgm:presLayoutVars>
          <dgm:bulletEnabled val="1"/>
        </dgm:presLayoutVars>
      </dgm:prSet>
      <dgm:spPr/>
    </dgm:pt>
  </dgm:ptLst>
  <dgm:cxnLst>
    <dgm:cxn modelId="{01C01714-EDBF-4F39-8530-7ACEAA6C9D6A}" type="presOf" srcId="{65188CF2-CA48-487B-9274-EA19CFEB4021}" destId="{075A2732-985A-4D24-88D3-C62172151E89}" srcOrd="0" destOrd="0" presId="urn:microsoft.com/office/officeart/2005/8/layout/list1"/>
    <dgm:cxn modelId="{5FB4DF68-BFB5-40BC-9857-CC2BD2C16792}" type="presOf" srcId="{0C7C73A2-7422-413C-825F-7833F98D7195}" destId="{09D14C52-2577-4802-8DEB-6B60EBFFBF78}" srcOrd="1" destOrd="0" presId="urn:microsoft.com/office/officeart/2005/8/layout/list1"/>
    <dgm:cxn modelId="{381B975C-D108-4FB0-B517-EA37EBB26F10}" type="presOf" srcId="{A95AEDD0-F6BB-4081-816B-177F39D6D45B}" destId="{D455A62C-C9A9-4580-B2A3-942341A8F021}" srcOrd="0" destOrd="0" presId="urn:microsoft.com/office/officeart/2005/8/layout/list1"/>
    <dgm:cxn modelId="{8DF22C8A-F3E3-434A-8891-B967D1889527}" type="presOf" srcId="{4CFBC0F4-DA7D-4E4D-B5FF-05EF870B2020}" destId="{ED2F7FE9-F614-43B6-8A3A-92C2330923F0}" srcOrd="0" destOrd="0" presId="urn:microsoft.com/office/officeart/2005/8/layout/list1"/>
    <dgm:cxn modelId="{E2D6225F-5DD1-4C74-99A8-CFF4C0DC88BE}" srcId="{4CFBC0F4-DA7D-4E4D-B5FF-05EF870B2020}" destId="{0C7C73A2-7422-413C-825F-7833F98D7195}" srcOrd="1" destOrd="0" parTransId="{5D445D37-CEB5-446C-91E7-049244A8B19A}" sibTransId="{0C33AB9A-49F2-4402-A409-0D621DB71BA6}"/>
    <dgm:cxn modelId="{2CAFAFF5-0F31-4B41-8264-94B1EEEE0317}" type="presOf" srcId="{65188CF2-CA48-487B-9274-EA19CFEB4021}" destId="{72710841-A65B-4107-8015-5E4081E821B3}" srcOrd="1" destOrd="0" presId="urn:microsoft.com/office/officeart/2005/8/layout/list1"/>
    <dgm:cxn modelId="{1192AF11-13B6-49E8-843E-85BDB2FC0091}" srcId="{4CFBC0F4-DA7D-4E4D-B5FF-05EF870B2020}" destId="{A95AEDD0-F6BB-4081-816B-177F39D6D45B}" srcOrd="2" destOrd="0" parTransId="{FA6309A8-EE05-408C-A63D-B21953D13294}" sibTransId="{7FB1051D-6520-4A51-AB99-456BA2492FA8}"/>
    <dgm:cxn modelId="{D672697D-DDD0-453D-AE95-6836C788C604}" type="presOf" srcId="{9621BD40-4AB2-4566-A9F3-6E92DB9EB447}" destId="{861AA7E6-5BB7-4A11-8450-EB8860467B14}" srcOrd="1" destOrd="0" presId="urn:microsoft.com/office/officeart/2005/8/layout/list1"/>
    <dgm:cxn modelId="{5C9F7FB0-B785-4BAD-9BED-6FA180D01EA1}" type="presOf" srcId="{9621BD40-4AB2-4566-A9F3-6E92DB9EB447}" destId="{BB02AF79-5F9A-486D-A9F3-3D2349566217}" srcOrd="0" destOrd="0" presId="urn:microsoft.com/office/officeart/2005/8/layout/list1"/>
    <dgm:cxn modelId="{F79A45CB-1B88-4651-883D-2B202C2A14BD}" srcId="{4CFBC0F4-DA7D-4E4D-B5FF-05EF870B2020}" destId="{9621BD40-4AB2-4566-A9F3-6E92DB9EB447}" srcOrd="0" destOrd="0" parTransId="{FA459E6B-88D3-4FF1-9362-041AEF92112A}" sibTransId="{A39BB14A-5239-4C5B-A041-9AD538199422}"/>
    <dgm:cxn modelId="{6DF5A128-4A99-412A-B3C8-79FCC9E94BAA}" srcId="{4CFBC0F4-DA7D-4E4D-B5FF-05EF870B2020}" destId="{65188CF2-CA48-487B-9274-EA19CFEB4021}" srcOrd="3" destOrd="0" parTransId="{B0D63953-40FE-4A97-9ECA-F36FB1AFB8F2}" sibTransId="{E88B762D-0C9A-4A8D-A14A-1C34CD5FB117}"/>
    <dgm:cxn modelId="{036B635D-8A6F-4E2E-A160-ED15C45954FB}" type="presOf" srcId="{0C7C73A2-7422-413C-825F-7833F98D7195}" destId="{551D1C24-C863-4E7C-BBAE-830A977740EF}" srcOrd="0" destOrd="0" presId="urn:microsoft.com/office/officeart/2005/8/layout/list1"/>
    <dgm:cxn modelId="{3A9982F0-00B8-4498-8687-43FB3E80F311}" type="presOf" srcId="{A95AEDD0-F6BB-4081-816B-177F39D6D45B}" destId="{6678F9C0-02F5-4072-977B-B4DDAFF41FAC}" srcOrd="1" destOrd="0" presId="urn:microsoft.com/office/officeart/2005/8/layout/list1"/>
    <dgm:cxn modelId="{8D38E1BA-C7E9-443A-B040-EFAE2C9DE107}" type="presParOf" srcId="{ED2F7FE9-F614-43B6-8A3A-92C2330923F0}" destId="{2ABF345F-AFCF-41DC-8F75-E9B3A509FF20}" srcOrd="0" destOrd="0" presId="urn:microsoft.com/office/officeart/2005/8/layout/list1"/>
    <dgm:cxn modelId="{C333E9D4-11AB-4D51-B879-BB1F8233D16E}" type="presParOf" srcId="{2ABF345F-AFCF-41DC-8F75-E9B3A509FF20}" destId="{BB02AF79-5F9A-486D-A9F3-3D2349566217}" srcOrd="0" destOrd="0" presId="urn:microsoft.com/office/officeart/2005/8/layout/list1"/>
    <dgm:cxn modelId="{A9154B34-0FD5-41C0-8C07-F5E9DBF26921}" type="presParOf" srcId="{2ABF345F-AFCF-41DC-8F75-E9B3A509FF20}" destId="{861AA7E6-5BB7-4A11-8450-EB8860467B14}" srcOrd="1" destOrd="0" presId="urn:microsoft.com/office/officeart/2005/8/layout/list1"/>
    <dgm:cxn modelId="{11C2DBCC-9B4B-4597-916C-31E5A0C5C2B9}" type="presParOf" srcId="{ED2F7FE9-F614-43B6-8A3A-92C2330923F0}" destId="{3D7ED151-9189-4D8E-AD51-BA650C23F95C}" srcOrd="1" destOrd="0" presId="urn:microsoft.com/office/officeart/2005/8/layout/list1"/>
    <dgm:cxn modelId="{CDAB4D21-845B-4454-A9BA-1053BE1CA90B}" type="presParOf" srcId="{ED2F7FE9-F614-43B6-8A3A-92C2330923F0}" destId="{0465C014-D9E9-404B-AAAC-E7C1B7369EE3}" srcOrd="2" destOrd="0" presId="urn:microsoft.com/office/officeart/2005/8/layout/list1"/>
    <dgm:cxn modelId="{6442B957-C891-41F6-BDE2-21139703264B}" type="presParOf" srcId="{ED2F7FE9-F614-43B6-8A3A-92C2330923F0}" destId="{ABB05380-C7E5-4CE6-881C-3895913A2F13}" srcOrd="3" destOrd="0" presId="urn:microsoft.com/office/officeart/2005/8/layout/list1"/>
    <dgm:cxn modelId="{6BFF3338-9C00-4AF8-B401-DCFBF5474B75}" type="presParOf" srcId="{ED2F7FE9-F614-43B6-8A3A-92C2330923F0}" destId="{EAD17CE6-C032-4D7A-B07B-8D4D2DBA537B}" srcOrd="4" destOrd="0" presId="urn:microsoft.com/office/officeart/2005/8/layout/list1"/>
    <dgm:cxn modelId="{8F3FBA16-8436-4241-A95C-CDA15B46E5A8}" type="presParOf" srcId="{EAD17CE6-C032-4D7A-B07B-8D4D2DBA537B}" destId="{551D1C24-C863-4E7C-BBAE-830A977740EF}" srcOrd="0" destOrd="0" presId="urn:microsoft.com/office/officeart/2005/8/layout/list1"/>
    <dgm:cxn modelId="{84EDF225-B58B-4D67-B93A-89EA3C988496}" type="presParOf" srcId="{EAD17CE6-C032-4D7A-B07B-8D4D2DBA537B}" destId="{09D14C52-2577-4802-8DEB-6B60EBFFBF78}" srcOrd="1" destOrd="0" presId="urn:microsoft.com/office/officeart/2005/8/layout/list1"/>
    <dgm:cxn modelId="{A40B171C-FA90-4236-A781-1BA8582704EB}" type="presParOf" srcId="{ED2F7FE9-F614-43B6-8A3A-92C2330923F0}" destId="{5012BAC3-6070-4445-B099-E3E764008A1C}" srcOrd="5" destOrd="0" presId="urn:microsoft.com/office/officeart/2005/8/layout/list1"/>
    <dgm:cxn modelId="{F1AA2D20-8AF0-462F-BA46-A61685C10A90}" type="presParOf" srcId="{ED2F7FE9-F614-43B6-8A3A-92C2330923F0}" destId="{1E1E6B9A-FB2E-490F-8095-D93AFBF430A8}" srcOrd="6" destOrd="0" presId="urn:microsoft.com/office/officeart/2005/8/layout/list1"/>
    <dgm:cxn modelId="{509D5818-42D7-4122-9EEE-7FEA9D078A10}" type="presParOf" srcId="{ED2F7FE9-F614-43B6-8A3A-92C2330923F0}" destId="{37603FED-3D29-47B7-835A-A784E60A9438}" srcOrd="7" destOrd="0" presId="urn:microsoft.com/office/officeart/2005/8/layout/list1"/>
    <dgm:cxn modelId="{CBD1EBAD-6B40-4306-9F87-BC19EB77FD9B}" type="presParOf" srcId="{ED2F7FE9-F614-43B6-8A3A-92C2330923F0}" destId="{2F5D18E8-E84E-443A-B055-FE141BB5F7F7}" srcOrd="8" destOrd="0" presId="urn:microsoft.com/office/officeart/2005/8/layout/list1"/>
    <dgm:cxn modelId="{A0187FCB-A562-4FCC-BF67-D07494D3A363}" type="presParOf" srcId="{2F5D18E8-E84E-443A-B055-FE141BB5F7F7}" destId="{D455A62C-C9A9-4580-B2A3-942341A8F021}" srcOrd="0" destOrd="0" presId="urn:microsoft.com/office/officeart/2005/8/layout/list1"/>
    <dgm:cxn modelId="{652E28CA-2E98-4B95-9EE3-3A28FA421022}" type="presParOf" srcId="{2F5D18E8-E84E-443A-B055-FE141BB5F7F7}" destId="{6678F9C0-02F5-4072-977B-B4DDAFF41FAC}" srcOrd="1" destOrd="0" presId="urn:microsoft.com/office/officeart/2005/8/layout/list1"/>
    <dgm:cxn modelId="{BA0F5397-FD6A-47CA-8ACF-58FEFB28BD66}" type="presParOf" srcId="{ED2F7FE9-F614-43B6-8A3A-92C2330923F0}" destId="{D2A6DCE8-71F3-43C8-AF3F-7C569468B872}" srcOrd="9" destOrd="0" presId="urn:microsoft.com/office/officeart/2005/8/layout/list1"/>
    <dgm:cxn modelId="{C8E3736E-ADC2-4816-85F9-858AFC70AEFF}" type="presParOf" srcId="{ED2F7FE9-F614-43B6-8A3A-92C2330923F0}" destId="{D9B9CD09-5144-4868-998F-4FEDFD83B3FC}" srcOrd="10" destOrd="0" presId="urn:microsoft.com/office/officeart/2005/8/layout/list1"/>
    <dgm:cxn modelId="{0DCF6443-E0E4-4322-8803-1E9FE912D18F}" type="presParOf" srcId="{ED2F7FE9-F614-43B6-8A3A-92C2330923F0}" destId="{C4B41028-E425-4D56-8767-2F1A5D7EF41E}" srcOrd="11" destOrd="0" presId="urn:microsoft.com/office/officeart/2005/8/layout/list1"/>
    <dgm:cxn modelId="{3B8A1279-D5F6-40B8-9DD7-8EA80D8A3268}" type="presParOf" srcId="{ED2F7FE9-F614-43B6-8A3A-92C2330923F0}" destId="{729AE636-6DB0-40D3-968C-E9F0F193AA44}" srcOrd="12" destOrd="0" presId="urn:microsoft.com/office/officeart/2005/8/layout/list1"/>
    <dgm:cxn modelId="{07E232CA-809E-47FF-AA8B-89FF071E110E}" type="presParOf" srcId="{729AE636-6DB0-40D3-968C-E9F0F193AA44}" destId="{075A2732-985A-4D24-88D3-C62172151E89}" srcOrd="0" destOrd="0" presId="urn:microsoft.com/office/officeart/2005/8/layout/list1"/>
    <dgm:cxn modelId="{46CE7EF3-6E69-4071-89F0-3909A1FB2B94}" type="presParOf" srcId="{729AE636-6DB0-40D3-968C-E9F0F193AA44}" destId="{72710841-A65B-4107-8015-5E4081E821B3}" srcOrd="1" destOrd="0" presId="urn:microsoft.com/office/officeart/2005/8/layout/list1"/>
    <dgm:cxn modelId="{BC1F2268-49F9-4E5C-90B3-C6E6F3F11C31}" type="presParOf" srcId="{ED2F7FE9-F614-43B6-8A3A-92C2330923F0}" destId="{5E9B9A1F-6D77-4A69-9318-CE8F22A29187}" srcOrd="13" destOrd="0" presId="urn:microsoft.com/office/officeart/2005/8/layout/list1"/>
    <dgm:cxn modelId="{FCD5B280-0FD8-4281-8502-2705612A5645}" type="presParOf" srcId="{ED2F7FE9-F614-43B6-8A3A-92C2330923F0}" destId="{279D0AB3-4F74-49A5-B805-FECD5D2AF394}" srcOrd="14" destOrd="0" presId="urn:microsoft.com/office/officeart/2005/8/layout/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5A0E9E7-AACA-4974-A4DD-53A5FCABEF0E}">
      <dsp:nvSpPr>
        <dsp:cNvPr id="0" name=""/>
        <dsp:cNvSpPr/>
      </dsp:nvSpPr>
      <dsp:spPr>
        <a:xfrm>
          <a:off x="-5704954" y="-873759"/>
          <a:ext cx="6796117" cy="6796117"/>
        </a:xfrm>
        <a:prstGeom prst="blockArc">
          <a:avLst>
            <a:gd name="adj1" fmla="val 18900000"/>
            <a:gd name="adj2" fmla="val 2700000"/>
            <a:gd name="adj3" fmla="val 318"/>
          </a:avLst>
        </a:prstGeom>
        <a:noFill/>
        <a:ln w="12700" cap="flat" cmpd="sng" algn="ctr">
          <a:solidFill>
            <a:schemeClr val="accent4">
              <a:hueOff val="0"/>
              <a:satOff val="0"/>
              <a:lumOff val="0"/>
              <a:alphaOff val="0"/>
            </a:schemeClr>
          </a:solidFill>
          <a:prstDash val="solid"/>
          <a:miter lim="800000"/>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A86B5491-14F0-4F7C-BC53-ABFA934FF6B6}">
      <dsp:nvSpPr>
        <dsp:cNvPr id="0" name=""/>
        <dsp:cNvSpPr/>
      </dsp:nvSpPr>
      <dsp:spPr>
        <a:xfrm>
          <a:off x="354159" y="229509"/>
          <a:ext cx="9688795" cy="458816"/>
        </a:xfrm>
        <a:prstGeom prst="rect">
          <a:avLst/>
        </a:prstGeom>
        <a:solidFill>
          <a:schemeClr val="accent6">
            <a:lumMod val="75000"/>
          </a:schemeClr>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64186" tIns="33020" rIns="33020" bIns="33020" numCol="1" spcCol="1270" anchor="ctr" anchorCtr="0">
          <a:noAutofit/>
        </a:bodyPr>
        <a:lstStyle/>
        <a:p>
          <a:pPr lvl="0" algn="l" defTabSz="577850">
            <a:lnSpc>
              <a:spcPct val="90000"/>
            </a:lnSpc>
            <a:spcBef>
              <a:spcPct val="0"/>
            </a:spcBef>
            <a:spcAft>
              <a:spcPct val="35000"/>
            </a:spcAft>
          </a:pPr>
          <a:r>
            <a:rPr lang="es-CL" sz="1300" b="0" kern="1200" dirty="0"/>
            <a:t>Riesgos de déficit de agua para el consumo humano</a:t>
          </a:r>
          <a:r>
            <a:rPr lang="es-CL" sz="1300" b="0" kern="1200" dirty="0">
              <a:solidFill>
                <a:schemeClr val="bg1"/>
              </a:solidFill>
            </a:rPr>
            <a:t>, riego y otros usos</a:t>
          </a:r>
        </a:p>
      </dsp:txBody>
      <dsp:txXfrm>
        <a:off x="354159" y="229509"/>
        <a:ext cx="9688795" cy="458816"/>
      </dsp:txXfrm>
    </dsp:sp>
    <dsp:sp modelId="{DF1E5F32-C894-40F1-8D9A-9BBDD4C18B07}">
      <dsp:nvSpPr>
        <dsp:cNvPr id="0" name=""/>
        <dsp:cNvSpPr/>
      </dsp:nvSpPr>
      <dsp:spPr>
        <a:xfrm>
          <a:off x="67398" y="172157"/>
          <a:ext cx="573520" cy="573520"/>
        </a:xfrm>
        <a:prstGeom prst="ellipse">
          <a:avLst/>
        </a:prstGeom>
        <a:solidFill>
          <a:schemeClr val="lt1">
            <a:hueOff val="0"/>
            <a:satOff val="0"/>
            <a:lumOff val="0"/>
            <a:alphaOff val="0"/>
          </a:schemeClr>
        </a:solidFill>
        <a:ln w="6350" cap="flat" cmpd="sng" algn="ctr">
          <a:solidFill>
            <a:schemeClr val="accent3">
              <a:hueOff val="0"/>
              <a:satOff val="0"/>
              <a:lumOff val="0"/>
              <a:alphaOff val="0"/>
            </a:schemeClr>
          </a:solidFill>
          <a:prstDash val="solid"/>
          <a:miter lim="800000"/>
        </a:ln>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B683D541-7189-4120-BD10-796D6D93FE30}">
      <dsp:nvSpPr>
        <dsp:cNvPr id="0" name=""/>
        <dsp:cNvSpPr/>
      </dsp:nvSpPr>
      <dsp:spPr>
        <a:xfrm>
          <a:off x="769658" y="918138"/>
          <a:ext cx="9273296" cy="458816"/>
        </a:xfrm>
        <a:prstGeom prst="rect">
          <a:avLst/>
        </a:prstGeom>
        <a:solidFill>
          <a:schemeClr val="accent5">
            <a:lumMod val="75000"/>
          </a:schemeClr>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64186" tIns="33020" rIns="33020" bIns="33020" numCol="1" spcCol="1270" anchor="ctr" anchorCtr="0">
          <a:noAutofit/>
        </a:bodyPr>
        <a:lstStyle/>
        <a:p>
          <a:pPr lvl="0" algn="l" defTabSz="577850">
            <a:lnSpc>
              <a:spcPct val="90000"/>
            </a:lnSpc>
            <a:spcBef>
              <a:spcPct val="0"/>
            </a:spcBef>
            <a:spcAft>
              <a:spcPct val="35000"/>
            </a:spcAft>
          </a:pPr>
          <a:r>
            <a:rPr lang="es-CL" sz="1300" kern="1200" dirty="0"/>
            <a:t>Conflictos por derechos de agua entre comunidades indígenas y actividades productivas</a:t>
          </a:r>
        </a:p>
      </dsp:txBody>
      <dsp:txXfrm>
        <a:off x="769658" y="918138"/>
        <a:ext cx="9273296" cy="458816"/>
      </dsp:txXfrm>
    </dsp:sp>
    <dsp:sp modelId="{FF886D81-DAF1-4B47-BDE1-2BAC56EFA060}">
      <dsp:nvSpPr>
        <dsp:cNvPr id="0" name=""/>
        <dsp:cNvSpPr/>
      </dsp:nvSpPr>
      <dsp:spPr>
        <a:xfrm>
          <a:off x="482898" y="860786"/>
          <a:ext cx="573520" cy="573520"/>
        </a:xfrm>
        <a:prstGeom prst="ellipse">
          <a:avLst/>
        </a:prstGeom>
        <a:solidFill>
          <a:schemeClr val="lt1">
            <a:hueOff val="0"/>
            <a:satOff val="0"/>
            <a:lumOff val="0"/>
            <a:alphaOff val="0"/>
          </a:schemeClr>
        </a:solidFill>
        <a:ln w="6350" cap="flat" cmpd="sng" algn="ctr">
          <a:solidFill>
            <a:schemeClr val="accent3">
              <a:hueOff val="451767"/>
              <a:satOff val="16667"/>
              <a:lumOff val="-2451"/>
              <a:alphaOff val="0"/>
            </a:schemeClr>
          </a:solidFill>
          <a:prstDash val="solid"/>
          <a:miter lim="800000"/>
        </a:ln>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FCE891DB-3FA8-42B0-B6E3-193F976E45C1}">
      <dsp:nvSpPr>
        <dsp:cNvPr id="0" name=""/>
        <dsp:cNvSpPr/>
      </dsp:nvSpPr>
      <dsp:spPr>
        <a:xfrm>
          <a:off x="997350" y="1627046"/>
          <a:ext cx="9045604" cy="458816"/>
        </a:xfrm>
        <a:prstGeom prst="rect">
          <a:avLst/>
        </a:prstGeom>
        <a:solidFill>
          <a:schemeClr val="accent4">
            <a:lumMod val="50000"/>
          </a:schemeClr>
        </a:soli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64186" tIns="33020" rIns="33020" bIns="33020" numCol="1" spcCol="1270" anchor="ctr" anchorCtr="0">
          <a:noAutofit/>
        </a:bodyPr>
        <a:lstStyle/>
        <a:p>
          <a:pPr lvl="0" algn="l" defTabSz="577850">
            <a:lnSpc>
              <a:spcPct val="90000"/>
            </a:lnSpc>
            <a:spcBef>
              <a:spcPct val="0"/>
            </a:spcBef>
            <a:spcAft>
              <a:spcPct val="35000"/>
            </a:spcAft>
          </a:pPr>
          <a:r>
            <a:rPr lang="es-CL" sz="1300" kern="1200" dirty="0"/>
            <a:t>Conflictos por extracciones ilegales y aprovechamiento ineficiente del recurso por distintas actividades económicas</a:t>
          </a:r>
        </a:p>
      </dsp:txBody>
      <dsp:txXfrm>
        <a:off x="997350" y="1627046"/>
        <a:ext cx="9045604" cy="458816"/>
      </dsp:txXfrm>
    </dsp:sp>
    <dsp:sp modelId="{BB263C24-BD9B-41DC-96CB-8CF0F5ED50B2}">
      <dsp:nvSpPr>
        <dsp:cNvPr id="0" name=""/>
        <dsp:cNvSpPr/>
      </dsp:nvSpPr>
      <dsp:spPr>
        <a:xfrm>
          <a:off x="710590" y="1548910"/>
          <a:ext cx="573520" cy="573520"/>
        </a:xfrm>
        <a:prstGeom prst="ellipse">
          <a:avLst/>
        </a:prstGeom>
        <a:solidFill>
          <a:schemeClr val="lt1">
            <a:hueOff val="0"/>
            <a:satOff val="0"/>
            <a:lumOff val="0"/>
            <a:alphaOff val="0"/>
          </a:schemeClr>
        </a:solidFill>
        <a:ln w="6350" cap="flat" cmpd="sng" algn="ctr">
          <a:solidFill>
            <a:schemeClr val="accent3">
              <a:hueOff val="903533"/>
              <a:satOff val="33333"/>
              <a:lumOff val="-4902"/>
              <a:alphaOff val="0"/>
            </a:schemeClr>
          </a:solidFill>
          <a:prstDash val="solid"/>
          <a:miter lim="800000"/>
        </a:ln>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3A39E246-F579-48F5-B8C4-185ABF9A8645}">
      <dsp:nvSpPr>
        <dsp:cNvPr id="0" name=""/>
        <dsp:cNvSpPr/>
      </dsp:nvSpPr>
      <dsp:spPr>
        <a:xfrm>
          <a:off x="1070050" y="2294891"/>
          <a:ext cx="8972904" cy="458816"/>
        </a:xfrm>
        <a:prstGeom prst="rect">
          <a:avLst/>
        </a:prstGeom>
        <a:gradFill rotWithShape="0">
          <a:gsLst>
            <a:gs pos="0">
              <a:schemeClr val="accent3">
                <a:hueOff val="1355300"/>
                <a:satOff val="50000"/>
                <a:lumOff val="-7353"/>
                <a:alphaOff val="0"/>
                <a:satMod val="103000"/>
                <a:lumMod val="102000"/>
                <a:tint val="94000"/>
              </a:schemeClr>
            </a:gs>
            <a:gs pos="50000">
              <a:schemeClr val="accent3">
                <a:hueOff val="1355300"/>
                <a:satOff val="50000"/>
                <a:lumOff val="-7353"/>
                <a:alphaOff val="0"/>
                <a:satMod val="110000"/>
                <a:lumMod val="100000"/>
                <a:shade val="100000"/>
              </a:schemeClr>
            </a:gs>
            <a:gs pos="100000">
              <a:schemeClr val="accent3">
                <a:hueOff val="1355300"/>
                <a:satOff val="50000"/>
                <a:lumOff val="-7353"/>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64186" tIns="33020" rIns="33020" bIns="33020" numCol="1" spcCol="1270" anchor="ctr" anchorCtr="0">
          <a:noAutofit/>
        </a:bodyPr>
        <a:lstStyle/>
        <a:p>
          <a:pPr lvl="0" algn="l" defTabSz="577850">
            <a:lnSpc>
              <a:spcPct val="90000"/>
            </a:lnSpc>
            <a:spcBef>
              <a:spcPct val="0"/>
            </a:spcBef>
            <a:spcAft>
              <a:spcPct val="35000"/>
            </a:spcAft>
          </a:pPr>
          <a:r>
            <a:rPr lang="es-CL" sz="1300" kern="1200" dirty="0"/>
            <a:t>Dificultad  para desarrollar otras actividades económicas como la agricultura y ganadería, imposibilita diversificar la matriz económica de la región</a:t>
          </a:r>
        </a:p>
      </dsp:txBody>
      <dsp:txXfrm>
        <a:off x="1070050" y="2294891"/>
        <a:ext cx="8972904" cy="458816"/>
      </dsp:txXfrm>
    </dsp:sp>
    <dsp:sp modelId="{0FCD7DB0-6053-4CA8-B2CD-5BC9C025897A}">
      <dsp:nvSpPr>
        <dsp:cNvPr id="0" name=""/>
        <dsp:cNvSpPr/>
      </dsp:nvSpPr>
      <dsp:spPr>
        <a:xfrm>
          <a:off x="783290" y="2237539"/>
          <a:ext cx="573520" cy="573520"/>
        </a:xfrm>
        <a:prstGeom prst="ellipse">
          <a:avLst/>
        </a:prstGeom>
        <a:solidFill>
          <a:schemeClr val="lt1">
            <a:hueOff val="0"/>
            <a:satOff val="0"/>
            <a:lumOff val="0"/>
            <a:alphaOff val="0"/>
          </a:schemeClr>
        </a:solidFill>
        <a:ln w="6350" cap="flat" cmpd="sng" algn="ctr">
          <a:solidFill>
            <a:schemeClr val="accent3">
              <a:hueOff val="1355300"/>
              <a:satOff val="50000"/>
              <a:lumOff val="-7353"/>
              <a:alphaOff val="0"/>
            </a:schemeClr>
          </a:solidFill>
          <a:prstDash val="solid"/>
          <a:miter lim="800000"/>
        </a:ln>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102B1812-9C2C-4CD9-870C-7A697CF79952}">
      <dsp:nvSpPr>
        <dsp:cNvPr id="0" name=""/>
        <dsp:cNvSpPr/>
      </dsp:nvSpPr>
      <dsp:spPr>
        <a:xfrm>
          <a:off x="997350" y="2983520"/>
          <a:ext cx="9045604" cy="458816"/>
        </a:xfrm>
        <a:prstGeom prst="rect">
          <a:avLst/>
        </a:prstGeom>
        <a:gradFill rotWithShape="0">
          <a:gsLst>
            <a:gs pos="0">
              <a:schemeClr val="accent3">
                <a:hueOff val="1807066"/>
                <a:satOff val="66667"/>
                <a:lumOff val="-9804"/>
                <a:alphaOff val="0"/>
                <a:satMod val="103000"/>
                <a:lumMod val="102000"/>
                <a:tint val="94000"/>
              </a:schemeClr>
            </a:gs>
            <a:gs pos="50000">
              <a:schemeClr val="accent3">
                <a:hueOff val="1807066"/>
                <a:satOff val="66667"/>
                <a:lumOff val="-9804"/>
                <a:alphaOff val="0"/>
                <a:satMod val="110000"/>
                <a:lumMod val="100000"/>
                <a:shade val="100000"/>
              </a:schemeClr>
            </a:gs>
            <a:gs pos="100000">
              <a:schemeClr val="accent3">
                <a:hueOff val="1807066"/>
                <a:satOff val="66667"/>
                <a:lumOff val="-9804"/>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64186" tIns="33020" rIns="33020" bIns="33020" numCol="1" spcCol="1270" anchor="ctr" anchorCtr="0">
          <a:noAutofit/>
        </a:bodyPr>
        <a:lstStyle/>
        <a:p>
          <a:pPr lvl="0" algn="l" defTabSz="577850">
            <a:lnSpc>
              <a:spcPct val="90000"/>
            </a:lnSpc>
            <a:spcBef>
              <a:spcPct val="0"/>
            </a:spcBef>
            <a:spcAft>
              <a:spcPct val="35000"/>
            </a:spcAft>
          </a:pPr>
          <a:r>
            <a:rPr lang="es-CL" sz="1300" kern="1200" dirty="0"/>
            <a:t>Contaminación de las </a:t>
          </a:r>
          <a:r>
            <a:rPr lang="es-CL" sz="1300" kern="1200" dirty="0" err="1"/>
            <a:t>aguaspor</a:t>
          </a:r>
          <a:r>
            <a:rPr lang="es-CL" sz="1300" kern="1200" dirty="0"/>
            <a:t> su reducido caudal</a:t>
          </a:r>
        </a:p>
      </dsp:txBody>
      <dsp:txXfrm>
        <a:off x="997350" y="2983520"/>
        <a:ext cx="9045604" cy="458816"/>
      </dsp:txXfrm>
    </dsp:sp>
    <dsp:sp modelId="{B8903C1C-8469-4B50-9CF9-39442ABFC10B}">
      <dsp:nvSpPr>
        <dsp:cNvPr id="0" name=""/>
        <dsp:cNvSpPr/>
      </dsp:nvSpPr>
      <dsp:spPr>
        <a:xfrm>
          <a:off x="710590" y="2926167"/>
          <a:ext cx="573520" cy="573520"/>
        </a:xfrm>
        <a:prstGeom prst="ellipse">
          <a:avLst/>
        </a:prstGeom>
        <a:solidFill>
          <a:schemeClr val="lt1">
            <a:hueOff val="0"/>
            <a:satOff val="0"/>
            <a:lumOff val="0"/>
            <a:alphaOff val="0"/>
          </a:schemeClr>
        </a:solidFill>
        <a:ln w="6350" cap="flat" cmpd="sng" algn="ctr">
          <a:solidFill>
            <a:schemeClr val="accent3">
              <a:hueOff val="1807066"/>
              <a:satOff val="66667"/>
              <a:lumOff val="-9804"/>
              <a:alphaOff val="0"/>
            </a:schemeClr>
          </a:solidFill>
          <a:prstDash val="solid"/>
          <a:miter lim="800000"/>
        </a:ln>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027FBF48-70AE-4CCF-9D9E-433F8315F6CB}">
      <dsp:nvSpPr>
        <dsp:cNvPr id="0" name=""/>
        <dsp:cNvSpPr/>
      </dsp:nvSpPr>
      <dsp:spPr>
        <a:xfrm>
          <a:off x="769658" y="3671644"/>
          <a:ext cx="9273296" cy="458816"/>
        </a:xfrm>
        <a:prstGeom prst="rect">
          <a:avLst/>
        </a:prstGeom>
        <a:gradFill rotWithShape="0">
          <a:gsLst>
            <a:gs pos="0">
              <a:schemeClr val="accent3">
                <a:hueOff val="2258833"/>
                <a:satOff val="83333"/>
                <a:lumOff val="-12255"/>
                <a:alphaOff val="0"/>
                <a:satMod val="103000"/>
                <a:lumMod val="102000"/>
                <a:tint val="94000"/>
              </a:schemeClr>
            </a:gs>
            <a:gs pos="50000">
              <a:schemeClr val="accent3">
                <a:hueOff val="2258833"/>
                <a:satOff val="83333"/>
                <a:lumOff val="-12255"/>
                <a:alphaOff val="0"/>
                <a:satMod val="110000"/>
                <a:lumMod val="100000"/>
                <a:shade val="100000"/>
              </a:schemeClr>
            </a:gs>
            <a:gs pos="100000">
              <a:schemeClr val="accent3">
                <a:hueOff val="2258833"/>
                <a:satOff val="83333"/>
                <a:lumOff val="-12255"/>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64186" tIns="33020" rIns="33020" bIns="33020" numCol="1" spcCol="1270" anchor="ctr" anchorCtr="0">
          <a:noAutofit/>
        </a:bodyPr>
        <a:lstStyle/>
        <a:p>
          <a:pPr lvl="0" algn="l" defTabSz="577850">
            <a:lnSpc>
              <a:spcPct val="90000"/>
            </a:lnSpc>
            <a:spcBef>
              <a:spcPct val="0"/>
            </a:spcBef>
            <a:spcAft>
              <a:spcPct val="35000"/>
            </a:spcAft>
          </a:pPr>
          <a:r>
            <a:rPr lang="es-CL" sz="1300" kern="1200" dirty="0"/>
            <a:t>Avance de los procesos de erosión y desertificación asociados en parte importante a actividades antrópicas, por ejemplo el </a:t>
          </a:r>
          <a:r>
            <a:rPr lang="es-CL" sz="1300" b="0" kern="1200" dirty="0">
              <a:solidFill>
                <a:schemeClr val="bg1"/>
              </a:solidFill>
            </a:rPr>
            <a:t>Oasis de Calama sobre </a:t>
          </a:r>
          <a:r>
            <a:rPr lang="es-CL" sz="1300" b="0" u="none" kern="1200" dirty="0">
              <a:solidFill>
                <a:schemeClr val="bg1"/>
              </a:solidFill>
            </a:rPr>
            <a:t>extracción</a:t>
          </a:r>
        </a:p>
      </dsp:txBody>
      <dsp:txXfrm>
        <a:off x="769658" y="3671644"/>
        <a:ext cx="9273296" cy="458816"/>
      </dsp:txXfrm>
    </dsp:sp>
    <dsp:sp modelId="{8FE9A40C-5A8F-4EC6-B38B-C124B7136713}">
      <dsp:nvSpPr>
        <dsp:cNvPr id="0" name=""/>
        <dsp:cNvSpPr/>
      </dsp:nvSpPr>
      <dsp:spPr>
        <a:xfrm>
          <a:off x="482898" y="3614292"/>
          <a:ext cx="573520" cy="573520"/>
        </a:xfrm>
        <a:prstGeom prst="ellipse">
          <a:avLst/>
        </a:prstGeom>
        <a:solidFill>
          <a:schemeClr val="lt1">
            <a:hueOff val="0"/>
            <a:satOff val="0"/>
            <a:lumOff val="0"/>
            <a:alphaOff val="0"/>
          </a:schemeClr>
        </a:solidFill>
        <a:ln w="6350" cap="flat" cmpd="sng" algn="ctr">
          <a:solidFill>
            <a:schemeClr val="accent3">
              <a:hueOff val="2258833"/>
              <a:satOff val="83333"/>
              <a:lumOff val="-12255"/>
              <a:alphaOff val="0"/>
            </a:schemeClr>
          </a:solidFill>
          <a:prstDash val="solid"/>
          <a:miter lim="800000"/>
        </a:ln>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97C80716-0A9A-44CE-9BE8-34CD1C6445E7}">
      <dsp:nvSpPr>
        <dsp:cNvPr id="0" name=""/>
        <dsp:cNvSpPr/>
      </dsp:nvSpPr>
      <dsp:spPr>
        <a:xfrm>
          <a:off x="354159" y="4360273"/>
          <a:ext cx="9688795" cy="458816"/>
        </a:xfrm>
        <a:prstGeom prst="rect">
          <a:avLst/>
        </a:prstGeom>
        <a:gradFill rotWithShape="0">
          <a:gsLst>
            <a:gs pos="0">
              <a:schemeClr val="accent3">
                <a:hueOff val="2710599"/>
                <a:satOff val="100000"/>
                <a:lumOff val="-14706"/>
                <a:alphaOff val="0"/>
                <a:satMod val="103000"/>
                <a:lumMod val="102000"/>
                <a:tint val="94000"/>
              </a:schemeClr>
            </a:gs>
            <a:gs pos="50000">
              <a:schemeClr val="accent3">
                <a:hueOff val="2710599"/>
                <a:satOff val="100000"/>
                <a:lumOff val="-14706"/>
                <a:alphaOff val="0"/>
                <a:satMod val="110000"/>
                <a:lumMod val="100000"/>
                <a:shade val="100000"/>
              </a:schemeClr>
            </a:gs>
            <a:gs pos="100000">
              <a:schemeClr val="accent3">
                <a:hueOff val="2710599"/>
                <a:satOff val="100000"/>
                <a:lumOff val="-14706"/>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64186" tIns="33020" rIns="33020" bIns="33020" numCol="1" spcCol="1270" anchor="ctr" anchorCtr="0">
          <a:noAutofit/>
        </a:bodyPr>
        <a:lstStyle/>
        <a:p>
          <a:pPr lvl="0" algn="l" defTabSz="577850">
            <a:lnSpc>
              <a:spcPct val="90000"/>
            </a:lnSpc>
            <a:spcBef>
              <a:spcPct val="0"/>
            </a:spcBef>
            <a:spcAft>
              <a:spcPct val="35000"/>
            </a:spcAft>
          </a:pPr>
          <a:r>
            <a:rPr lang="es-CL" sz="1300" kern="1200" dirty="0"/>
            <a:t>Conflictos entre el desarrollo de ciertas actividades económicas que demandan realizar extracción de agua al interior de áreas protegidas</a:t>
          </a:r>
        </a:p>
      </dsp:txBody>
      <dsp:txXfrm>
        <a:off x="354159" y="4360273"/>
        <a:ext cx="9688795" cy="458816"/>
      </dsp:txXfrm>
    </dsp:sp>
    <dsp:sp modelId="{C14E0851-FC10-45AC-ACC1-B1C3D16D64EF}">
      <dsp:nvSpPr>
        <dsp:cNvPr id="0" name=""/>
        <dsp:cNvSpPr/>
      </dsp:nvSpPr>
      <dsp:spPr>
        <a:xfrm>
          <a:off x="67398" y="4302920"/>
          <a:ext cx="573520" cy="573520"/>
        </a:xfrm>
        <a:prstGeom prst="ellipse">
          <a:avLst/>
        </a:prstGeom>
        <a:solidFill>
          <a:schemeClr val="lt1">
            <a:hueOff val="0"/>
            <a:satOff val="0"/>
            <a:lumOff val="0"/>
            <a:alphaOff val="0"/>
          </a:schemeClr>
        </a:solidFill>
        <a:ln w="6350" cap="flat" cmpd="sng" algn="ctr">
          <a:solidFill>
            <a:schemeClr val="accent3">
              <a:hueOff val="2710599"/>
              <a:satOff val="100000"/>
              <a:lumOff val="-14706"/>
              <a:alphaOff val="0"/>
            </a:schemeClr>
          </a:solidFill>
          <a:prstDash val="solid"/>
          <a:miter lim="800000"/>
        </a:ln>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BA1668-4190-48F0-ADC5-AEF1AE07511C}">
      <dsp:nvSpPr>
        <dsp:cNvPr id="0" name=""/>
        <dsp:cNvSpPr/>
      </dsp:nvSpPr>
      <dsp:spPr>
        <a:xfrm>
          <a:off x="0" y="0"/>
          <a:ext cx="2127004" cy="1253699"/>
        </a:xfrm>
        <a:prstGeom prst="roundRect">
          <a:avLst>
            <a:gd name="adj" fmla="val 10000"/>
          </a:avLst>
        </a:prstGeom>
        <a:blipFill>
          <a:blip xmlns:r="http://schemas.openxmlformats.org/officeDocument/2006/relationships" r:embed="rId1" cstate="email">
            <a:extLst>
              <a:ext uri="{28A0092B-C50C-407E-A947-70E740481C1C}">
                <a14:useLocalDpi xmlns:a14="http://schemas.microsoft.com/office/drawing/2010/main"/>
              </a:ext>
            </a:extLst>
          </a:blip>
          <a:srcRect/>
          <a:stretch>
            <a:fillRect/>
          </a:stretch>
        </a:blipFill>
        <a:ln w="28575" cap="flat" cmpd="sng" algn="ctr">
          <a:solidFill>
            <a:srgbClr val="002060"/>
          </a:solidFill>
          <a:prstDash val="solid"/>
          <a:miter lim="800000"/>
        </a:ln>
        <a:effectLst/>
      </dsp:spPr>
      <dsp:style>
        <a:lnRef idx="2">
          <a:scrgbClr r="0" g="0" b="0"/>
        </a:lnRef>
        <a:fillRef idx="1">
          <a:scrgbClr r="0" g="0" b="0"/>
        </a:fillRef>
        <a:effectRef idx="0">
          <a:scrgbClr r="0" g="0" b="0"/>
        </a:effectRef>
        <a:fontRef idx="minor"/>
      </dsp:style>
    </dsp:sp>
    <dsp:sp modelId="{78BD9250-98CD-409F-8CC4-1C47ED816514}">
      <dsp:nvSpPr>
        <dsp:cNvPr id="0" name=""/>
        <dsp:cNvSpPr/>
      </dsp:nvSpPr>
      <dsp:spPr>
        <a:xfrm>
          <a:off x="348647" y="752220"/>
          <a:ext cx="2127004" cy="1253699"/>
        </a:xfrm>
        <a:prstGeom prst="roundRect">
          <a:avLst>
            <a:gd name="adj" fmla="val 10000"/>
          </a:avLst>
        </a:prstGeom>
        <a:solidFill>
          <a:srgbClr val="EEB5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CL" sz="2400" kern="1200" dirty="0"/>
            <a:t>ERD</a:t>
          </a:r>
          <a:r>
            <a:rPr lang="es-CL" sz="3200" kern="1200" dirty="0"/>
            <a:t> </a:t>
          </a:r>
        </a:p>
        <a:p>
          <a:pPr lvl="0" algn="ctr" defTabSz="1066800">
            <a:lnSpc>
              <a:spcPct val="90000"/>
            </a:lnSpc>
            <a:spcBef>
              <a:spcPct val="0"/>
            </a:spcBef>
            <a:spcAft>
              <a:spcPct val="35000"/>
            </a:spcAft>
          </a:pPr>
          <a:r>
            <a:rPr lang="es-CL" sz="1400" kern="1200" dirty="0"/>
            <a:t>2009-2020</a:t>
          </a:r>
        </a:p>
      </dsp:txBody>
      <dsp:txXfrm>
        <a:off x="385367" y="788940"/>
        <a:ext cx="2053564" cy="1180259"/>
      </dsp:txXfrm>
    </dsp:sp>
    <dsp:sp modelId="{8CBF69BB-41B9-49B4-8FC3-402C91F7C07E}">
      <dsp:nvSpPr>
        <dsp:cNvPr id="0" name=""/>
        <dsp:cNvSpPr/>
      </dsp:nvSpPr>
      <dsp:spPr>
        <a:xfrm>
          <a:off x="2441174" y="306685"/>
          <a:ext cx="738638" cy="431875"/>
        </a:xfrm>
        <a:prstGeom prst="rightArrow">
          <a:avLst>
            <a:gd name="adj1" fmla="val 60000"/>
            <a:gd name="adj2" fmla="val 50000"/>
          </a:avLst>
        </a:prstGeom>
        <a:solidFill>
          <a:srgbClr val="002060"/>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es-CL" sz="1800" kern="1200"/>
        </a:p>
      </dsp:txBody>
      <dsp:txXfrm>
        <a:off x="2441174" y="393060"/>
        <a:ext cx="609076" cy="259125"/>
      </dsp:txXfrm>
    </dsp:sp>
    <dsp:sp modelId="{2B7AD976-358C-4076-A8C4-7C57EE4AD57C}">
      <dsp:nvSpPr>
        <dsp:cNvPr id="0" name=""/>
        <dsp:cNvSpPr/>
      </dsp:nvSpPr>
      <dsp:spPr>
        <a:xfrm>
          <a:off x="3370351" y="0"/>
          <a:ext cx="2127004" cy="1253699"/>
        </a:xfrm>
        <a:prstGeom prst="roundRect">
          <a:avLst>
            <a:gd name="adj" fmla="val 10000"/>
          </a:avLst>
        </a:prstGeom>
        <a:blipFill>
          <a:blip xmlns:r="http://schemas.openxmlformats.org/officeDocument/2006/relationships" r:embed="rId2" cstate="email">
            <a:extLst>
              <a:ext uri="{28A0092B-C50C-407E-A947-70E740481C1C}">
                <a14:useLocalDpi xmlns:a14="http://schemas.microsoft.com/office/drawing/2010/main"/>
              </a:ext>
            </a:extLst>
          </a:blip>
          <a:srcRect/>
          <a:stretch>
            <a:fillRect/>
          </a:stretch>
        </a:blipFill>
        <a:ln w="28575" cap="flat" cmpd="sng" algn="ctr">
          <a:solidFill>
            <a:schemeClr val="accent5">
              <a:lumMod val="50000"/>
            </a:schemeClr>
          </a:solidFill>
          <a:prstDash val="solid"/>
          <a:miter lim="800000"/>
        </a:ln>
        <a:effectLst/>
      </dsp:spPr>
      <dsp:style>
        <a:lnRef idx="2">
          <a:scrgbClr r="0" g="0" b="0"/>
        </a:lnRef>
        <a:fillRef idx="1">
          <a:scrgbClr r="0" g="0" b="0"/>
        </a:fillRef>
        <a:effectRef idx="0">
          <a:scrgbClr r="0" g="0" b="0"/>
        </a:effectRef>
        <a:fontRef idx="minor"/>
      </dsp:style>
    </dsp:sp>
    <dsp:sp modelId="{2E504F19-ED8C-4D72-BAC9-F24A3288B013}">
      <dsp:nvSpPr>
        <dsp:cNvPr id="0" name=""/>
        <dsp:cNvSpPr/>
      </dsp:nvSpPr>
      <dsp:spPr>
        <a:xfrm>
          <a:off x="3619297" y="752220"/>
          <a:ext cx="2127004" cy="1253699"/>
        </a:xfrm>
        <a:prstGeom prst="roundRect">
          <a:avLst>
            <a:gd name="adj" fmla="val 10000"/>
          </a:avLst>
        </a:prstGeom>
        <a:solidFill>
          <a:schemeClr val="accent5">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CL" sz="2400" kern="1200" dirty="0"/>
            <a:t>ERI</a:t>
          </a:r>
        </a:p>
        <a:p>
          <a:pPr lvl="0" algn="ctr" defTabSz="1066800">
            <a:lnSpc>
              <a:spcPct val="90000"/>
            </a:lnSpc>
            <a:spcBef>
              <a:spcPct val="0"/>
            </a:spcBef>
            <a:spcAft>
              <a:spcPct val="35000"/>
            </a:spcAft>
          </a:pPr>
          <a:r>
            <a:rPr lang="es-CL" sz="1400" kern="1200" dirty="0"/>
            <a:t>2012-2020</a:t>
          </a:r>
        </a:p>
      </dsp:txBody>
      <dsp:txXfrm>
        <a:off x="3656017" y="788940"/>
        <a:ext cx="2053564" cy="118025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51B75D-3536-49FF-A4CB-87C85B4E4D10}">
      <dsp:nvSpPr>
        <dsp:cNvPr id="0" name=""/>
        <dsp:cNvSpPr/>
      </dsp:nvSpPr>
      <dsp:spPr>
        <a:xfrm>
          <a:off x="2788862" y="4119207"/>
          <a:ext cx="153560" cy="153560"/>
        </a:xfrm>
        <a:prstGeom prst="ellips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2F1ABCE-DA6D-4CC6-91B2-22C00B8C6443}">
      <dsp:nvSpPr>
        <dsp:cNvPr id="0" name=""/>
        <dsp:cNvSpPr/>
      </dsp:nvSpPr>
      <dsp:spPr>
        <a:xfrm>
          <a:off x="2499401" y="4258551"/>
          <a:ext cx="153560" cy="153560"/>
        </a:xfrm>
        <a:prstGeom prst="ellipse">
          <a:avLst/>
        </a:prstGeom>
        <a:solidFill>
          <a:schemeClr val="accent3">
            <a:hueOff val="246418"/>
            <a:satOff val="9091"/>
            <a:lumOff val="-1337"/>
            <a:alphaOff val="0"/>
          </a:schemeClr>
        </a:solidFill>
        <a:ln w="12700" cap="flat" cmpd="sng" algn="ctr">
          <a:solidFill>
            <a:schemeClr val="accent3">
              <a:hueOff val="246418"/>
              <a:satOff val="9091"/>
              <a:lumOff val="-133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7ABF27C-7665-46DB-9C4A-6AC076C1D8E9}">
      <dsp:nvSpPr>
        <dsp:cNvPr id="0" name=""/>
        <dsp:cNvSpPr/>
      </dsp:nvSpPr>
      <dsp:spPr>
        <a:xfrm>
          <a:off x="2196120" y="4368616"/>
          <a:ext cx="153560" cy="153560"/>
        </a:xfrm>
        <a:prstGeom prst="ellipse">
          <a:avLst/>
        </a:prstGeom>
        <a:solidFill>
          <a:schemeClr val="accent3">
            <a:hueOff val="492836"/>
            <a:satOff val="18182"/>
            <a:lumOff val="-2674"/>
            <a:alphaOff val="0"/>
          </a:schemeClr>
        </a:solidFill>
        <a:ln w="12700" cap="flat" cmpd="sng" algn="ctr">
          <a:solidFill>
            <a:schemeClr val="accent3">
              <a:hueOff val="492836"/>
              <a:satOff val="18182"/>
              <a:lumOff val="-267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C44379A-CE18-4452-8711-A740DBD80868}">
      <dsp:nvSpPr>
        <dsp:cNvPr id="0" name=""/>
        <dsp:cNvSpPr/>
      </dsp:nvSpPr>
      <dsp:spPr>
        <a:xfrm>
          <a:off x="4178580" y="2506181"/>
          <a:ext cx="153560" cy="153560"/>
        </a:xfrm>
        <a:prstGeom prst="ellipse">
          <a:avLst/>
        </a:prstGeom>
        <a:solidFill>
          <a:schemeClr val="accent3">
            <a:hueOff val="739254"/>
            <a:satOff val="27273"/>
            <a:lumOff val="-4011"/>
            <a:alphaOff val="0"/>
          </a:schemeClr>
        </a:solidFill>
        <a:ln w="12700" cap="flat" cmpd="sng" algn="ctr">
          <a:solidFill>
            <a:schemeClr val="accent3">
              <a:hueOff val="739254"/>
              <a:satOff val="27273"/>
              <a:lumOff val="-401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9D0AE1F-76AD-42E0-A47E-479BB8F18071}">
      <dsp:nvSpPr>
        <dsp:cNvPr id="0" name=""/>
        <dsp:cNvSpPr/>
      </dsp:nvSpPr>
      <dsp:spPr>
        <a:xfrm>
          <a:off x="4061875" y="2789748"/>
          <a:ext cx="153560" cy="153560"/>
        </a:xfrm>
        <a:prstGeom prst="ellipse">
          <a:avLst/>
        </a:prstGeom>
        <a:solidFill>
          <a:schemeClr val="accent3">
            <a:hueOff val="985672"/>
            <a:satOff val="36364"/>
            <a:lumOff val="-5348"/>
            <a:alphaOff val="0"/>
          </a:schemeClr>
        </a:solidFill>
        <a:ln w="12700" cap="flat" cmpd="sng" algn="ctr">
          <a:solidFill>
            <a:schemeClr val="accent3">
              <a:hueOff val="985672"/>
              <a:satOff val="36364"/>
              <a:lumOff val="-534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31C0EA6-D7D3-4D95-A665-EBECDD706A7E}">
      <dsp:nvSpPr>
        <dsp:cNvPr id="0" name=""/>
        <dsp:cNvSpPr/>
      </dsp:nvSpPr>
      <dsp:spPr>
        <a:xfrm>
          <a:off x="3978952" y="371565"/>
          <a:ext cx="153560" cy="153560"/>
        </a:xfrm>
        <a:prstGeom prst="ellipse">
          <a:avLst/>
        </a:prstGeom>
        <a:solidFill>
          <a:schemeClr val="accent3">
            <a:hueOff val="1232090"/>
            <a:satOff val="45455"/>
            <a:lumOff val="-6685"/>
            <a:alphaOff val="0"/>
          </a:schemeClr>
        </a:solidFill>
        <a:ln w="12700" cap="flat" cmpd="sng" algn="ctr">
          <a:solidFill>
            <a:schemeClr val="accent3">
              <a:hueOff val="1232090"/>
              <a:satOff val="45455"/>
              <a:lumOff val="-668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1C8C76A-A235-4AEC-B44B-FA221BA4487C}">
      <dsp:nvSpPr>
        <dsp:cNvPr id="0" name=""/>
        <dsp:cNvSpPr/>
      </dsp:nvSpPr>
      <dsp:spPr>
        <a:xfrm>
          <a:off x="4192401" y="236016"/>
          <a:ext cx="153560" cy="153560"/>
        </a:xfrm>
        <a:prstGeom prst="ellipse">
          <a:avLst/>
        </a:prstGeom>
        <a:solidFill>
          <a:schemeClr val="accent3">
            <a:hueOff val="1478509"/>
            <a:satOff val="54545"/>
            <a:lumOff val="-8021"/>
            <a:alphaOff val="0"/>
          </a:schemeClr>
        </a:solidFill>
        <a:ln w="12700" cap="flat" cmpd="sng" algn="ctr">
          <a:solidFill>
            <a:schemeClr val="accent3">
              <a:hueOff val="1478509"/>
              <a:satOff val="54545"/>
              <a:lumOff val="-8021"/>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0DA0011-9A0D-44C9-8702-8987DB912CBC}">
      <dsp:nvSpPr>
        <dsp:cNvPr id="0" name=""/>
        <dsp:cNvSpPr/>
      </dsp:nvSpPr>
      <dsp:spPr>
        <a:xfrm>
          <a:off x="4405849" y="100468"/>
          <a:ext cx="153560" cy="153560"/>
        </a:xfrm>
        <a:prstGeom prst="ellipse">
          <a:avLst/>
        </a:prstGeom>
        <a:solidFill>
          <a:schemeClr val="accent3">
            <a:hueOff val="1724927"/>
            <a:satOff val="63636"/>
            <a:lumOff val="-9358"/>
            <a:alphaOff val="0"/>
          </a:schemeClr>
        </a:solidFill>
        <a:ln w="12700" cap="flat" cmpd="sng" algn="ctr">
          <a:solidFill>
            <a:schemeClr val="accent3">
              <a:hueOff val="1724927"/>
              <a:satOff val="63636"/>
              <a:lumOff val="-935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635342B-EC61-4939-BFFF-9AD88040A7EA}">
      <dsp:nvSpPr>
        <dsp:cNvPr id="0" name=""/>
        <dsp:cNvSpPr/>
      </dsp:nvSpPr>
      <dsp:spPr>
        <a:xfrm>
          <a:off x="4619298" y="236016"/>
          <a:ext cx="153560" cy="153560"/>
        </a:xfrm>
        <a:prstGeom prst="ellipse">
          <a:avLst/>
        </a:prstGeom>
        <a:solidFill>
          <a:schemeClr val="accent3">
            <a:hueOff val="1971345"/>
            <a:satOff val="72727"/>
            <a:lumOff val="-10695"/>
            <a:alphaOff val="0"/>
          </a:schemeClr>
        </a:solidFill>
        <a:ln w="12700" cap="flat" cmpd="sng" algn="ctr">
          <a:solidFill>
            <a:schemeClr val="accent3">
              <a:hueOff val="1971345"/>
              <a:satOff val="72727"/>
              <a:lumOff val="-1069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DFA653F-C369-4D6E-86F4-BB0BEE1C8D8A}">
      <dsp:nvSpPr>
        <dsp:cNvPr id="0" name=""/>
        <dsp:cNvSpPr/>
      </dsp:nvSpPr>
      <dsp:spPr>
        <a:xfrm>
          <a:off x="4832746" y="371565"/>
          <a:ext cx="153560" cy="153560"/>
        </a:xfrm>
        <a:prstGeom prst="ellipse">
          <a:avLst/>
        </a:prstGeom>
        <a:solidFill>
          <a:schemeClr val="accent3">
            <a:hueOff val="2217763"/>
            <a:satOff val="81818"/>
            <a:lumOff val="-12032"/>
            <a:alphaOff val="0"/>
          </a:schemeClr>
        </a:solidFill>
        <a:ln w="12700" cap="flat" cmpd="sng" algn="ctr">
          <a:solidFill>
            <a:schemeClr val="accent3">
              <a:hueOff val="2217763"/>
              <a:satOff val="81818"/>
              <a:lumOff val="-1203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7BCD646-A1A6-4801-9820-2AD051996BE6}">
      <dsp:nvSpPr>
        <dsp:cNvPr id="0" name=""/>
        <dsp:cNvSpPr/>
      </dsp:nvSpPr>
      <dsp:spPr>
        <a:xfrm>
          <a:off x="4405849" y="386204"/>
          <a:ext cx="153560" cy="153560"/>
        </a:xfrm>
        <a:prstGeom prst="ellipse">
          <a:avLst/>
        </a:prstGeom>
        <a:solidFill>
          <a:schemeClr val="accent3">
            <a:hueOff val="2464181"/>
            <a:satOff val="90909"/>
            <a:lumOff val="-13369"/>
            <a:alphaOff val="0"/>
          </a:schemeClr>
        </a:solidFill>
        <a:ln w="12700" cap="flat" cmpd="sng" algn="ctr">
          <a:solidFill>
            <a:schemeClr val="accent3">
              <a:hueOff val="2464181"/>
              <a:satOff val="90909"/>
              <a:lumOff val="-1336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9844503-3D7E-422F-B0D0-ACECF63832A7}">
      <dsp:nvSpPr>
        <dsp:cNvPr id="0" name=""/>
        <dsp:cNvSpPr/>
      </dsp:nvSpPr>
      <dsp:spPr>
        <a:xfrm>
          <a:off x="4405849" y="672482"/>
          <a:ext cx="153560" cy="153560"/>
        </a:xfrm>
        <a:prstGeom prst="ellipse">
          <a:avLst/>
        </a:prstGeom>
        <a:solidFill>
          <a:schemeClr val="accent3">
            <a:hueOff val="2710599"/>
            <a:satOff val="100000"/>
            <a:lumOff val="-14706"/>
            <a:alphaOff val="0"/>
          </a:schemeClr>
        </a:solidFill>
        <a:ln w="12700" cap="flat" cmpd="sng" algn="ctr">
          <a:solidFill>
            <a:schemeClr val="accent3">
              <a:hueOff val="2710599"/>
              <a:satOff val="100000"/>
              <a:lumOff val="-1470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D74BDD5-FC6D-40F2-9925-AD3D47DE395F}">
      <dsp:nvSpPr>
        <dsp:cNvPr id="0" name=""/>
        <dsp:cNvSpPr/>
      </dsp:nvSpPr>
      <dsp:spPr>
        <a:xfrm>
          <a:off x="1447514" y="4695347"/>
          <a:ext cx="3312290" cy="888113"/>
        </a:xfrm>
        <a:prstGeom prst="roundRect">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01102" tIns="140970" rIns="140970" bIns="140970" numCol="1" spcCol="1270" anchor="ctr" anchorCtr="0">
          <a:noAutofit/>
        </a:bodyPr>
        <a:lstStyle/>
        <a:p>
          <a:pPr lvl="0" algn="l" defTabSz="1644650">
            <a:lnSpc>
              <a:spcPct val="90000"/>
            </a:lnSpc>
            <a:spcBef>
              <a:spcPct val="0"/>
            </a:spcBef>
            <a:spcAft>
              <a:spcPct val="35000"/>
            </a:spcAft>
          </a:pPr>
          <a:r>
            <a:rPr lang="es-ES" sz="3700" kern="1200" dirty="0"/>
            <a:t>M$ 550.984</a:t>
          </a:r>
        </a:p>
      </dsp:txBody>
      <dsp:txXfrm>
        <a:off x="1490868" y="4738701"/>
        <a:ext cx="3225582" cy="801405"/>
      </dsp:txXfrm>
    </dsp:sp>
    <dsp:sp modelId="{FB842F02-6ADD-4539-AA14-8E42106B5041}">
      <dsp:nvSpPr>
        <dsp:cNvPr id="0" name=""/>
        <dsp:cNvSpPr/>
      </dsp:nvSpPr>
      <dsp:spPr>
        <a:xfrm>
          <a:off x="529225" y="3824584"/>
          <a:ext cx="1535600" cy="1535492"/>
        </a:xfrm>
        <a:prstGeom prst="ellipse">
          <a:avLst/>
        </a:prstGeom>
        <a:solidFill>
          <a:schemeClr val="accent3">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20AC649-C6BF-41BF-85F1-1AB99CE5297E}">
      <dsp:nvSpPr>
        <dsp:cNvPr id="0" name=""/>
        <dsp:cNvSpPr/>
      </dsp:nvSpPr>
      <dsp:spPr>
        <a:xfrm>
          <a:off x="3578160" y="3542101"/>
          <a:ext cx="3312290" cy="888113"/>
        </a:xfrm>
        <a:prstGeom prst="roundRect">
          <a:avLst/>
        </a:prstGeom>
        <a:solidFill>
          <a:schemeClr val="accent3">
            <a:hueOff val="1355300"/>
            <a:satOff val="50000"/>
            <a:lumOff val="-73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01102" tIns="140970" rIns="140970" bIns="140970" numCol="1" spcCol="1270" anchor="ctr" anchorCtr="0">
          <a:noAutofit/>
        </a:bodyPr>
        <a:lstStyle/>
        <a:p>
          <a:pPr lvl="0" algn="l" defTabSz="1644650">
            <a:lnSpc>
              <a:spcPct val="90000"/>
            </a:lnSpc>
            <a:spcBef>
              <a:spcPct val="0"/>
            </a:spcBef>
            <a:spcAft>
              <a:spcPct val="35000"/>
            </a:spcAft>
          </a:pPr>
          <a:r>
            <a:rPr lang="es-ES" sz="3700" kern="1200" dirty="0"/>
            <a:t>M$ 436.267</a:t>
          </a:r>
        </a:p>
      </dsp:txBody>
      <dsp:txXfrm>
        <a:off x="3621514" y="3585455"/>
        <a:ext cx="3225582" cy="801405"/>
      </dsp:txXfrm>
    </dsp:sp>
    <dsp:sp modelId="{BF548483-B3D9-4A0E-8E79-CB74A72AAE4D}">
      <dsp:nvSpPr>
        <dsp:cNvPr id="0" name=""/>
        <dsp:cNvSpPr/>
      </dsp:nvSpPr>
      <dsp:spPr>
        <a:xfrm>
          <a:off x="2659871" y="2671338"/>
          <a:ext cx="1535600" cy="1535492"/>
        </a:xfrm>
        <a:prstGeom prst="ellipse">
          <a:avLst/>
        </a:prstGeom>
        <a:solidFill>
          <a:schemeClr val="accent3">
            <a:tint val="50000"/>
            <a:hueOff val="1037118"/>
            <a:satOff val="50000"/>
            <a:lumOff val="991"/>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CDE4A10D-B5F4-4DF0-BA53-E2D62D728673}">
      <dsp:nvSpPr>
        <dsp:cNvPr id="0" name=""/>
        <dsp:cNvSpPr/>
      </dsp:nvSpPr>
      <dsp:spPr>
        <a:xfrm>
          <a:off x="4556338" y="1792985"/>
          <a:ext cx="3312290" cy="888113"/>
        </a:xfrm>
        <a:prstGeom prst="roundRect">
          <a:avLst/>
        </a:prstGeom>
        <a:solidFill>
          <a:schemeClr val="accent3">
            <a:hueOff val="2710599"/>
            <a:satOff val="100000"/>
            <a:lumOff val="-1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01102" tIns="140970" rIns="140970" bIns="140970" numCol="1" spcCol="1270" anchor="ctr" anchorCtr="0">
          <a:noAutofit/>
        </a:bodyPr>
        <a:lstStyle/>
        <a:p>
          <a:pPr lvl="0" algn="l" defTabSz="1644650">
            <a:lnSpc>
              <a:spcPct val="90000"/>
            </a:lnSpc>
            <a:spcBef>
              <a:spcPct val="0"/>
            </a:spcBef>
            <a:spcAft>
              <a:spcPct val="35000"/>
            </a:spcAft>
          </a:pPr>
          <a:r>
            <a:rPr lang="es-ES" sz="3700" kern="1200" dirty="0"/>
            <a:t>M$ 764.936</a:t>
          </a:r>
        </a:p>
      </dsp:txBody>
      <dsp:txXfrm>
        <a:off x="4599692" y="1836339"/>
        <a:ext cx="3225582" cy="801405"/>
      </dsp:txXfrm>
    </dsp:sp>
    <dsp:sp modelId="{60D50FBE-E22C-4DC4-A791-08F442EBFA0B}">
      <dsp:nvSpPr>
        <dsp:cNvPr id="0" name=""/>
        <dsp:cNvSpPr/>
      </dsp:nvSpPr>
      <dsp:spPr>
        <a:xfrm>
          <a:off x="3638049" y="922222"/>
          <a:ext cx="1535600" cy="1535492"/>
        </a:xfrm>
        <a:prstGeom prst="ellipse">
          <a:avLst/>
        </a:prstGeom>
        <a:solidFill>
          <a:schemeClr val="accent3">
            <a:tint val="50000"/>
            <a:hueOff val="2074236"/>
            <a:satOff val="100000"/>
            <a:lumOff val="19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10">
  <dgm:title val=""/>
  <dgm:desc val=""/>
  <dgm:catLst>
    <dgm:cat type="process" pri="3000"/>
    <dgm:cat type="picture" pri="30000"/>
    <dgm:cat type="pictureconvert" pri="3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op="equ" fact="0.3333"/>
      <dgm:constr type="primFontSz" for="des" forName="txNode" op="equ" val="65"/>
      <dgm:constr type="primFontSz" for="des" forName="connTx" op="equ" val="55"/>
      <dgm:constr type="primFontSz" for="des" forName="connTx" refType="primFontSz" refFor="des" refForName="txNode" op="lte" fact="0.8"/>
    </dgm:constrLst>
    <dgm:ruleLst/>
    <dgm:forEach name="Name4" axis="ch" ptType="node">
      <dgm:layoutNode name="composite">
        <dgm:alg type="composite"/>
        <dgm:shape xmlns:r="http://schemas.openxmlformats.org/officeDocument/2006/relationships" r:blip="">
          <dgm:adjLst/>
        </dgm:shape>
        <dgm:presOf/>
        <dgm:choose name="Name5">
          <dgm:if name="Name6" func="var" arg="dir" op="equ" val="norm">
            <dgm:constrLst>
              <dgm:constr type="l" for="ch" forName="imagSh"/>
              <dgm:constr type="w" for="ch" forName="imagSh" refType="w" fact="0.86"/>
              <dgm:constr type="t" for="ch" forName="imagSh"/>
              <dgm:constr type="h" for="ch" forName="imagSh" refType="w" refFor="ch" refForName="imagSh"/>
              <dgm:constr type="l" for="ch" forName="txNode" refType="w" fact="0.14"/>
              <dgm:constr type="w" for="ch" forName="txNode" refType="w" refFor="ch" refForName="imagSh"/>
              <dgm:constr type="t" for="ch" forName="txNode" refType="h" refFor="ch" refForName="imagSh" fact="0.6"/>
              <dgm:constr type="h" for="ch" forName="txNode" refType="h" refFor="ch" refForName="imagSh"/>
            </dgm:constrLst>
          </dgm:if>
          <dgm:else name="Name7">
            <dgm:constrLst>
              <dgm:constr type="l" for="ch" forName="imagSh" refType="w" fact="0.14"/>
              <dgm:constr type="w" for="ch" forName="imagSh" refType="w" fact="0.86"/>
              <dgm:constr type="t" for="ch" forName="imagSh"/>
              <dgm:constr type="h" for="ch" forName="imagSh" refType="w" refFor="ch" refForName="imagSh"/>
              <dgm:constr type="l" for="ch" forName="txNode"/>
              <dgm:constr type="w" for="ch" forName="txNode" refType="w" refFor="ch" refForName="imagSh"/>
              <dgm:constr type="t" for="ch" forName="txNode" refType="h" refFor="ch" refForName="imagSh" fact="0.6"/>
              <dgm:constr type="h" for="ch" forName="txNode" refType="h" refFor="ch" refForName="imagSh"/>
            </dgm:constrLst>
          </dgm:else>
        </dgm:choose>
        <dgm:ruleLst/>
        <dgm:layoutNode name="imagSh" styleLbl="bgImgPlace1">
          <dgm:alg type="sp"/>
          <dgm:shape xmlns:r="http://schemas.openxmlformats.org/officeDocument/2006/relationships" type="roundRect" r:blip="" blipPhldr="1">
            <dgm:adjLst>
              <dgm:adj idx="1" val="0.1"/>
            </dgm:adjLst>
          </dgm:shape>
          <dgm:presOf/>
          <dgm:constrLst/>
          <dgm:ruleLst/>
        </dgm:layoutNode>
        <dgm:layoutNode name="txNode" styleLbl="node1">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sibTransForEach" axis="followSib" ptType="sibTrans" cnt="1">
        <dgm:layoutNode name="sibTrans">
          <dgm:alg type="conn">
            <dgm:param type="begPts" val="auto"/>
            <dgm:param type="endPts" val="auto"/>
            <dgm:param type="srcNode" val="imagSh"/>
            <dgm:param type="dstNode" val="imagSh"/>
          </dgm:alg>
          <dgm:shape xmlns:r="http://schemas.openxmlformats.org/officeDocument/2006/relationships" type="conn" r:blip="">
            <dgm:adjLst/>
          </dgm:shape>
          <dgm:presOf axis="self"/>
          <dgm:constrLst>
            <dgm:constr type="h" refType="w" fact="0.62"/>
            <dgm:constr type="connDist"/>
            <dgm:constr type="begPad" refType="connDist" fact="0.35"/>
            <dgm:constr type="endPad" refType="connDist" fact="0.3"/>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AscendingPictureAccentProcess">
  <dgm:title val=""/>
  <dgm:desc val=""/>
  <dgm:catLst>
    <dgm:cat type="process" pri="22500"/>
    <dgm:cat type="picture" pri="16000"/>
    <dgm:cat type="pictureconvert" pri="16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shape xmlns:r="http://schemas.openxmlformats.org/officeDocument/2006/relationships" r:blip="">
      <dgm:adjLst/>
    </dgm:shape>
    <dgm:choose name="Name1">
      <dgm:if name="Name2" axis="ch" ptType="node" func="cnt" op="equ" val="1">
        <dgm:choose name="Name3">
          <dgm:if name="Name4" func="var" arg="dir" op="equ" val="norm">
            <dgm:choose name="Name5">
              <dgm:if name="Name6" axis="des" func="maxDepth" op="gt" val="1">
                <dgm:alg type="composite">
                  <dgm:param type="ar" val="2.7"/>
                </dgm:alg>
                <dgm:constrLst>
                  <dgm:constr type="primFontSz" for="ch" forName="parTx1" op="equ" val="65"/>
                  <dgm:constr type="primFontSz" for="ch" forName="desTx1" op="equ" val="65"/>
                  <dgm:constr type="userD" refType="w" fact="0.0247"/>
                  <dgm:constr type="l" for="ch" forName="parTx1" refType="w" fact="0.2711"/>
                  <dgm:constr type="t" for="ch" forName="parTx1" refType="h" fact="0.9603"/>
                  <dgm:constr type="w" for="ch" forName="parTx1" refType="w" fact="0.5325"/>
                  <dgm:constr type="h" for="ch" forName="parTx1" refType="h" fact="0.3856"/>
                  <dgm:constr type="ctrX" for="ch" forName="picture1" refType="w" fact="0.2469"/>
                  <dgm:constr type="ctrY" for="ch" forName="picture1" refType="h" fact="0.9"/>
                  <dgm:constr type="w" for="ch" forName="picture1" refType="w" fact="0.2469"/>
                  <dgm:constr type="h" for="ch" forName="picture1" refType="h" fact="0.6667"/>
                  <dgm:constr type="l" for="ch" forName="desTx1" refType="r" refFor="ch" refForName="parTx1"/>
                  <dgm:constr type="r" for="ch" forName="desTx1" refType="w"/>
                  <dgm:constr type="t" for="ch" forName="desTx1" refType="t" refFor="ch" refForName="parTx1"/>
                  <dgm:constr type="h" for="ch" forName="desTx1" refType="h" refFor="ch" refForName="parTx1"/>
                </dgm:constrLst>
              </dgm:if>
              <dgm:else name="Name7">
                <dgm:alg type="composite">
                  <dgm:param type="ar" val="2"/>
                </dgm:alg>
                <dgm:constrLst>
                  <dgm:constr type="primFontSz" for="ch" forName="parTx1" op="equ" val="65"/>
                  <dgm:constr type="userD" refType="w" fact="0.0333"/>
                  <dgm:constr type="l" for="ch" forName="parTx1" refType="w" fact="0.366"/>
                  <dgm:constr type="t" for="ch" forName="parTx1" refType="h" fact="0.7113"/>
                  <dgm:constr type="w" for="ch" forName="parTx1" refType="w" fact="0.7189"/>
                  <dgm:constr type="h" for="ch" forName="parTx1" refType="h" fact="0.3856"/>
                  <dgm:constr type="ctrX" for="ch" forName="picture1" refType="w" fact="0.3333"/>
                  <dgm:constr type="ctrY" for="ch" forName="picture1" refType="h" fact="0.6667"/>
                  <dgm:constr type="w" for="ch" forName="picture1" refType="w" fact="0.3333"/>
                  <dgm:constr type="h" for="ch" forName="picture1" refType="h" fact="0.6667"/>
                </dgm:constrLst>
              </dgm:else>
            </dgm:choose>
          </dgm:if>
          <dgm:else name="Name8">
            <dgm:choose name="Name9">
              <dgm:if name="Name10" axis="des" func="maxDepth" op="gt" val="1">
                <dgm:alg type="composite">
                  <dgm:param type="ar" val="2.7"/>
                </dgm:alg>
                <dgm:constrLst>
                  <dgm:constr type="primFontSz" for="ch" forName="parTx1" op="equ" val="65"/>
                  <dgm:constr type="primFontSz" for="ch" forName="desTx1" op="equ" val="65"/>
                  <dgm:constr type="userD" refType="w" fact="0.0247"/>
                  <dgm:constr type="r" for="ch" forName="parTx1" refType="w" fact="0.7289"/>
                  <dgm:constr type="t" for="ch" forName="parTx1" refType="h" fact="0.9603"/>
                  <dgm:constr type="w" for="ch" forName="parTx1" refType="w" fact="0.5325"/>
                  <dgm:constr type="h" for="ch" forName="parTx1" refType="h" fact="0.3856"/>
                  <dgm:constr type="ctrX" for="ch" forName="picture1" refType="w" fact="0.7531"/>
                  <dgm:constr type="ctrY" for="ch" forName="picture1" refType="h" fact="0.9"/>
                  <dgm:constr type="w" for="ch" forName="picture1" refType="w" fact="0.2469"/>
                  <dgm:constr type="h" for="ch" forName="picture1" refType="h" fact="0.6667"/>
                  <dgm:constr type="r" for="ch" forName="desTx1" refType="l" refFor="ch" refForName="parTx1"/>
                  <dgm:constr type="l" for="ch" forName="desTx1"/>
                  <dgm:constr type="t" for="ch" forName="desTx1" refType="t" refFor="ch" refForName="parTx1"/>
                  <dgm:constr type="h" for="ch" forName="desTx1" refType="h" refFor="ch" refForName="parTx1"/>
                </dgm:constrLst>
              </dgm:if>
              <dgm:else name="Name11">
                <dgm:alg type="composite">
                  <dgm:param type="ar" val="2"/>
                </dgm:alg>
                <dgm:constrLst>
                  <dgm:constr type="primFontSz" for="ch" forName="parTx1" op="equ" val="65"/>
                  <dgm:constr type="userD" refType="w" fact="0.0333"/>
                  <dgm:constr type="r" for="ch" forName="parTx1" refType="w" fact="0.634"/>
                  <dgm:constr type="t" for="ch" forName="parTx1" refType="h" fact="0.7113"/>
                  <dgm:constr type="w" for="ch" forName="parTx1" refType="w" fact="0.7189"/>
                  <dgm:constr type="h" for="ch" forName="parTx1" refType="h" fact="0.3856"/>
                  <dgm:constr type="ctrX" for="ch" forName="picture1" refType="w" fact="0.6667"/>
                  <dgm:constr type="ctrY" for="ch" forName="picture1" refType="h" fact="0.6667"/>
                  <dgm:constr type="w" for="ch" forName="picture1" refType="w" fact="0.3333"/>
                  <dgm:constr type="h" for="ch" forName="picture1" refType="h" fact="0.6667"/>
                </dgm:constrLst>
              </dgm:else>
            </dgm:choose>
          </dgm:else>
        </dgm:choose>
      </dgm:if>
      <dgm:if name="Name12" axis="ch" ptType="node" func="cnt" op="equ" val="2">
        <dgm:choose name="Name13">
          <dgm:if name="Name14" func="var" arg="dir" op="equ" val="norm">
            <dgm:choose name="Name15">
              <dgm:if name="Name16" axis="des" func="maxDepth" op="gt" val="1">
                <dgm:alg type="composite">
                  <dgm:param type="ar" val="2"/>
                </dgm:alg>
                <dgm:constrLst>
                  <dgm:constr type="primFontSz" for="ch" forName="parTx1" op="equ" val="65"/>
                  <dgm:constr type="primFontSz" for="ch" forName="parTx2" refType="primFontSz" refFor="ch" refForName="parTx1" op="equ"/>
                  <dgm:constr type="primFontSz" for="ch" forName="desTx1" op="equ" val="65"/>
                  <dgm:constr type="primFontSz" for="ch" forName="desTx2" refType="primFontSz" refFor="ch" refForName="desTx1" op="equ"/>
                  <dgm:constr type="userD" refType="w" fact="0.0188"/>
                  <dgm:constr type="ctrX" for="ch" forName="dot1" refType="w" fact="0.3221"/>
                  <dgm:constr type="ctrY" for="ch" forName="dot1" refType="h" fact="0.5911"/>
                  <dgm:constr type="w" for="ch" forName="dot1" refType="userD"/>
                  <dgm:constr type="h" for="ch" forName="dot1" refType="userD"/>
                  <dgm:constr type="ctrX" for="ch" forName="dot2" refType="w" fact="0.3056"/>
                  <dgm:constr type="ctrY" for="ch" forName="dot2" refType="h" fact="0.644"/>
                  <dgm:constr type="w" for="ch" forName="dot2" refType="userD"/>
                  <dgm:constr type="h" for="ch" forName="dot2" refType="userD"/>
                  <dgm:constr type="ctrX" for="ch" forName="dot3" refType="w" fact="0.2859"/>
                  <dgm:constr type="ctrY" for="ch" forName="dot3" refType="h" fact="0.6898"/>
                  <dgm:constr type="w" for="ch" forName="dot3" refType="userD"/>
                  <dgm:constr type="h" for="ch" forName="dot3" refType="userD"/>
                  <dgm:constr type="ctrX" for="ch" forName="dotArrow1" refType="w" fact="0.3095"/>
                  <dgm:constr type="ctrY" for="ch" forName="dotArrow1" refType="h" fact="0.0587"/>
                  <dgm:constr type="w" for="ch" forName="dotArrow1" refType="userD"/>
                  <dgm:constr type="h" for="ch" forName="dotArrow1" refType="userD"/>
                  <dgm:constr type="ctrX" for="ch" forName="dotArrow2" refType="w" fact="0.3346"/>
                  <dgm:constr type="ctrY" for="ch" forName="dotArrow2" refType="h" fact="0.0287"/>
                  <dgm:constr type="w" for="ch" forName="dotArrow2" refType="userD"/>
                  <dgm:constr type="h" for="ch" forName="dotArrow2" refType="userD"/>
                  <dgm:constr type="ctrX" for="ch" forName="dotArrow3" refType="w" fact="0.3597"/>
                  <dgm:constr type="ctrY" for="ch" forName="dotArrow3" refType="h" fact="-0.0013"/>
                  <dgm:constr type="w" for="ch" forName="dotArrow3" refType="userD"/>
                  <dgm:constr type="h" for="ch" forName="dotArrow3" refType="userD"/>
                  <dgm:constr type="ctrX" for="ch" forName="dotArrow4" refType="w" fact="0.3848"/>
                  <dgm:constr type="ctrY" for="ch" forName="dotArrow4" refType="h" fact="0.0287"/>
                  <dgm:constr type="w" for="ch" forName="dotArrow4" refType="userD"/>
                  <dgm:constr type="h" for="ch" forName="dotArrow4" refType="userD"/>
                  <dgm:constr type="ctrX" for="ch" forName="dotArrow5" refType="w" fact="0.41"/>
                  <dgm:constr type="ctrY" for="ch" forName="dotArrow5" refType="h" fact="0.0587"/>
                  <dgm:constr type="w" for="ch" forName="dotArrow5" refType="userD"/>
                  <dgm:constr type="h" for="ch" forName="dotArrow5" refType="userD"/>
                  <dgm:constr type="ctrX" for="ch" forName="dotArrow6" refType="w" fact="0.3597"/>
                  <dgm:constr type="ctrY" for="ch" forName="dotArrow6" refType="h" fact="0.062"/>
                  <dgm:constr type="w" for="ch" forName="dotArrow6" refType="userD"/>
                  <dgm:constr type="h" for="ch" forName="dotArrow6" refType="userD"/>
                  <dgm:constr type="ctrX" for="ch" forName="dotArrow7" refType="w" fact="0.3597"/>
                  <dgm:constr type="ctrY" for="ch" forName="dotArrow7" refType="h" fact="0.1253"/>
                  <dgm:constr type="w" for="ch" forName="dotArrow7" refType="userD"/>
                  <dgm:constr type="h" for="ch" forName="dotArrow7" refType="userD"/>
                  <dgm:constr type="l" for="ch" forName="parTx1" refType="w" fact="0.197"/>
                  <dgm:constr type="t" for="ch" forName="parTx1" refType="h" fact="0.8169"/>
                  <dgm:constr type="w" for="ch" forName="parTx1" refType="w" fact="0.4064"/>
                  <dgm:constr type="h" for="ch" forName="parTx1" refType="h" fact="0.218"/>
                  <dgm:constr type="ctrX" for="ch" forName="picture1" refType="w" fact="0.1785"/>
                  <dgm:constr type="ctrY" for="ch" forName="picture1" refType="h" fact="0.7834"/>
                  <dgm:constr type="w" for="ch" forName="picture1" refType="w" fact="0.1884"/>
                  <dgm:constr type="h" for="ch" forName="picture1" refType="h" fact="0.3768"/>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688"/>
                  <dgm:constr type="t" for="ch" forName="parTx2" refType="h" fact="0.3905"/>
                  <dgm:constr type="w" for="ch" forName="parTx2" refType="w" fact="0.4064"/>
                  <dgm:constr type="h" for="ch" forName="parTx2" refType="h" fact="0.218"/>
                  <dgm:constr type="ctrX" for="ch" forName="picture2" refType="w" fact="0.3503"/>
                  <dgm:constr type="ctrY" for="ch" forName="picture2" refType="h" fact="0.357"/>
                  <dgm:constr type="w" for="ch" forName="picture2" refType="w" fact="0.1884"/>
                  <dgm:constr type="h" for="ch" forName="picture2" refType="h" fact="0.3768"/>
                  <dgm:constr type="l" for="ch" forName="desTx2" refType="r" refFor="ch" refForName="parTx2"/>
                  <dgm:constr type="r" for="ch" forName="desTx2" refType="w"/>
                  <dgm:constr type="t" for="ch" forName="desTx2" refType="t" refFor="ch" refForName="parTx2"/>
                  <dgm:constr type="h" for="ch" forName="desTx2" refType="h" refFor="ch" refForName="parTx2"/>
                </dgm:constrLst>
              </dgm:if>
              <dgm:else name="Name17">
                <dgm:alg type="composite">
                  <dgm:param type="ar" val="1.5073"/>
                </dgm:alg>
                <dgm:constrLst>
                  <dgm:constr type="primFontSz" for="ch" forName="parTx1" op="equ" val="65"/>
                  <dgm:constr type="primFontSz" for="ch" forName="parTx2" refType="primFontSz" refFor="ch" refForName="parTx1" op="equ"/>
                  <dgm:constr type="userD" refType="w" fact="0.025"/>
                  <dgm:constr type="ctrX" for="ch" forName="dot1" refType="w" fact="0.4274"/>
                  <dgm:constr type="ctrY" for="ch" forName="dot1" refType="h" fact="0.5911"/>
                  <dgm:constr type="w" for="ch" forName="dot1" refType="userD"/>
                  <dgm:constr type="h" for="ch" forName="dot1" refType="userD"/>
                  <dgm:constr type="ctrX" for="ch" forName="dot2" refType="w" fact="0.4055"/>
                  <dgm:constr type="ctrY" for="ch" forName="dot2" refType="h" fact="0.644"/>
                  <dgm:constr type="w" for="ch" forName="dot2" refType="userD"/>
                  <dgm:constr type="h" for="ch" forName="dot2" refType="userD"/>
                  <dgm:constr type="ctrX" for="ch" forName="dot3" refType="w" fact="0.3794"/>
                  <dgm:constr type="ctrY" for="ch" forName="dot3" refType="h" fact="0.6898"/>
                  <dgm:constr type="w" for="ch" forName="dot3" refType="userD"/>
                  <dgm:constr type="h" for="ch" forName="dot3" refType="userD"/>
                  <dgm:constr type="ctrX" for="ch" forName="dotArrow1" refType="w" fact="0.4106"/>
                  <dgm:constr type="ctrY" for="ch" forName="dotArrow1" refType="h" fact="0.0587"/>
                  <dgm:constr type="w" for="ch" forName="dotArrow1" refType="userD"/>
                  <dgm:constr type="h" for="ch" forName="dotArrow1" refType="userD"/>
                  <dgm:constr type="ctrX" for="ch" forName="dotArrow2" refType="w" fact="0.444"/>
                  <dgm:constr type="ctrY" for="ch" forName="dotArrow2" refType="h" fact="0.0287"/>
                  <dgm:constr type="w" for="ch" forName="dotArrow2" refType="userD"/>
                  <dgm:constr type="h" for="ch" forName="dotArrow2" refType="userD"/>
                  <dgm:constr type="ctrX" for="ch" forName="dotArrow3" refType="w" fact="0.4773"/>
                  <dgm:constr type="ctrY" for="ch" forName="dotArrow3" refType="h" fact="-0.0013"/>
                  <dgm:constr type="w" for="ch" forName="dotArrow3" refType="userD"/>
                  <dgm:constr type="h" for="ch" forName="dotArrow3" refType="userD"/>
                  <dgm:constr type="ctrX" for="ch" forName="dotArrow4" refType="w" fact="0.5106"/>
                  <dgm:constr type="ctrY" for="ch" forName="dotArrow4" refType="h" fact="0.0287"/>
                  <dgm:constr type="w" for="ch" forName="dotArrow4" refType="userD"/>
                  <dgm:constr type="h" for="ch" forName="dotArrow4" refType="userD"/>
                  <dgm:constr type="ctrX" for="ch" forName="dotArrow5" refType="w" fact="0.544"/>
                  <dgm:constr type="ctrY" for="ch" forName="dotArrow5" refType="h" fact="0.0587"/>
                  <dgm:constr type="w" for="ch" forName="dotArrow5" refType="userD"/>
                  <dgm:constr type="h" for="ch" forName="dotArrow5" refType="userD"/>
                  <dgm:constr type="ctrX" for="ch" forName="dotArrow6" refType="w" fact="0.4773"/>
                  <dgm:constr type="ctrY" for="ch" forName="dotArrow6" refType="h" fact="0.062"/>
                  <dgm:constr type="w" for="ch" forName="dotArrow6" refType="userD"/>
                  <dgm:constr type="h" for="ch" forName="dotArrow6" refType="userD"/>
                  <dgm:constr type="ctrX" for="ch" forName="dotArrow7" refType="w" fact="0.4773"/>
                  <dgm:constr type="ctrY" for="ch" forName="dotArrow7" refType="h" fact="0.1253"/>
                  <dgm:constr type="w" for="ch" forName="dotArrow7" refType="userD"/>
                  <dgm:constr type="h" for="ch" forName="dotArrow7" refType="userD"/>
                  <dgm:constr type="l" for="ch" forName="parTx1" refType="w" fact="0.2614"/>
                  <dgm:constr type="t" for="ch" forName="parTx1" refType="h" fact="0.8086"/>
                  <dgm:constr type="w" for="ch" forName="parTx1" refType="w" fact="0.5392"/>
                  <dgm:constr type="h" for="ch" forName="parTx1" refType="h" fact="0.218"/>
                  <dgm:constr type="ctrX" for="ch" forName="picture1" refType="w" fact="0.2369"/>
                  <dgm:constr type="ctrY" for="ch" forName="picture1" refType="h" fact="0.7834"/>
                  <dgm:constr type="w" for="ch" forName="picture1" refType="w" fact="0.25"/>
                  <dgm:constr type="h" for="ch" forName="picture1" refType="h" fact="0.3768"/>
                  <dgm:constr type="l" for="ch" forName="parTx2" refType="w" fact="0.4893"/>
                  <dgm:constr type="t" for="ch" forName="parTx2" refType="h" fact="0.3822"/>
                  <dgm:constr type="w" for="ch" forName="parTx2" refType="w" fact="0.5392"/>
                  <dgm:constr type="h" for="ch" forName="parTx2" refType="h" fact="0.218"/>
                  <dgm:constr type="ctrX" for="ch" forName="picture2" refType="w" fact="0.4648"/>
                  <dgm:constr type="ctrY" for="ch" forName="picture2" refType="h" fact="0.357"/>
                  <dgm:constr type="w" for="ch" forName="picture2" refType="w" fact="0.25"/>
                  <dgm:constr type="h" for="ch" forName="picture2" refType="h" fact="0.3768"/>
                </dgm:constrLst>
              </dgm:else>
            </dgm:choose>
          </dgm:if>
          <dgm:else name="Name18">
            <dgm:choose name="Name19">
              <dgm:if name="Name20" axis="des" func="maxDepth" op="gt" val="1">
                <dgm:alg type="composite">
                  <dgm:param type="ar" val="2"/>
                </dgm:alg>
                <dgm:constrLst>
                  <dgm:constr type="primFontSz" for="ch" forName="parTx1" op="equ" val="65"/>
                  <dgm:constr type="primFontSz" for="ch" forName="parTx2" refType="primFontSz" refFor="ch" refForName="parTx1" op="equ"/>
                  <dgm:constr type="primFontSz" for="ch" forName="desTx1" op="equ" val="65"/>
                  <dgm:constr type="primFontSz" for="ch" forName="desTx2" refType="primFontSz" refFor="ch" refForName="desTx1" op="equ"/>
                  <dgm:constr type="userD" refType="w" fact="0.0188"/>
                  <dgm:constr type="ctrX" for="ch" forName="dot1" refType="w" fact="0.6779"/>
                  <dgm:constr type="ctrY" for="ch" forName="dot1" refType="h" fact="0.5911"/>
                  <dgm:constr type="w" for="ch" forName="dot1" refType="userD"/>
                  <dgm:constr type="h" for="ch" forName="dot1" refType="userD"/>
                  <dgm:constr type="ctrX" for="ch" forName="dot2" refType="w" fact="0.6944"/>
                  <dgm:constr type="ctrY" for="ch" forName="dot2" refType="h" fact="0.644"/>
                  <dgm:constr type="w" for="ch" forName="dot2" refType="userD"/>
                  <dgm:constr type="h" for="ch" forName="dot2" refType="userD"/>
                  <dgm:constr type="ctrX" for="ch" forName="dot3" refType="w" fact="0.7141"/>
                  <dgm:constr type="ctrY" for="ch" forName="dot3" refType="h" fact="0.6898"/>
                  <dgm:constr type="w" for="ch" forName="dot3" refType="userD"/>
                  <dgm:constr type="h" for="ch" forName="dot3" refType="userD"/>
                  <dgm:constr type="ctrX" for="ch" forName="dotArrow1" refType="w" fact="0.6905"/>
                  <dgm:constr type="ctrY" for="ch" forName="dotArrow1" refType="h" fact="0.0587"/>
                  <dgm:constr type="w" for="ch" forName="dotArrow1" refType="userD"/>
                  <dgm:constr type="h" for="ch" forName="dotArrow1" refType="userD"/>
                  <dgm:constr type="ctrX" for="ch" forName="dotArrow2" refType="w" fact="0.6654"/>
                  <dgm:constr type="ctrY" for="ch" forName="dotArrow2" refType="h" fact="0.0287"/>
                  <dgm:constr type="w" for="ch" forName="dotArrow2" refType="userD"/>
                  <dgm:constr type="h" for="ch" forName="dotArrow2" refType="userD"/>
                  <dgm:constr type="ctrX" for="ch" forName="dotArrow3" refType="w" fact="0.6403"/>
                  <dgm:constr type="ctrY" for="ch" forName="dotArrow3" refType="h" fact="-0.0013"/>
                  <dgm:constr type="w" for="ch" forName="dotArrow3" refType="userD"/>
                  <dgm:constr type="h" for="ch" forName="dotArrow3" refType="userD"/>
                  <dgm:constr type="ctrX" for="ch" forName="dotArrow4" refType="w" fact="0.6152"/>
                  <dgm:constr type="ctrY" for="ch" forName="dotArrow4" refType="h" fact="0.0287"/>
                  <dgm:constr type="w" for="ch" forName="dotArrow4" refType="userD"/>
                  <dgm:constr type="h" for="ch" forName="dotArrow4" refType="userD"/>
                  <dgm:constr type="ctrX" for="ch" forName="dotArrow5" refType="w" fact="0.59"/>
                  <dgm:constr type="ctrY" for="ch" forName="dotArrow5" refType="h" fact="0.0587"/>
                  <dgm:constr type="w" for="ch" forName="dotArrow5" refType="userD"/>
                  <dgm:constr type="h" for="ch" forName="dotArrow5" refType="userD"/>
                  <dgm:constr type="ctrX" for="ch" forName="dotArrow6" refType="w" fact="0.6403"/>
                  <dgm:constr type="ctrY" for="ch" forName="dotArrow6" refType="h" fact="0.062"/>
                  <dgm:constr type="w" for="ch" forName="dotArrow6" refType="userD"/>
                  <dgm:constr type="h" for="ch" forName="dotArrow6" refType="userD"/>
                  <dgm:constr type="ctrX" for="ch" forName="dotArrow7" refType="w" fact="0.6403"/>
                  <dgm:constr type="ctrY" for="ch" forName="dotArrow7" refType="h" fact="0.1253"/>
                  <dgm:constr type="w" for="ch" forName="dotArrow7" refType="userD"/>
                  <dgm:constr type="h" for="ch" forName="dotArrow7" refType="userD"/>
                  <dgm:constr type="r" for="ch" forName="parTx1" refType="w" fact="0.803"/>
                  <dgm:constr type="t" for="ch" forName="parTx1" refType="h" fact="0.8169"/>
                  <dgm:constr type="w" for="ch" forName="parTx1" refType="w" fact="0.4064"/>
                  <dgm:constr type="h" for="ch" forName="parTx1" refType="h" fact="0.218"/>
                  <dgm:constr type="ctrX" for="ch" forName="picture1" refType="w" fact="0.8215"/>
                  <dgm:constr type="ctrY" for="ch" forName="picture1" refType="h" fact="0.7834"/>
                  <dgm:constr type="w" for="ch" forName="picture1" refType="w" fact="0.1884"/>
                  <dgm:constr type="h" for="ch" forName="picture1" refType="h" fact="0.3768"/>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312"/>
                  <dgm:constr type="t" for="ch" forName="parTx2" refType="h" fact="0.3905"/>
                  <dgm:constr type="w" for="ch" forName="parTx2" refType="w" fact="0.4064"/>
                  <dgm:constr type="h" for="ch" forName="parTx2" refType="h" fact="0.218"/>
                  <dgm:constr type="ctrX" for="ch" forName="picture2" refType="w" fact="0.6497"/>
                  <dgm:constr type="ctrY" for="ch" forName="picture2" refType="h" fact="0.357"/>
                  <dgm:constr type="w" for="ch" forName="picture2" refType="w" fact="0.1884"/>
                  <dgm:constr type="h" for="ch" forName="picture2" refType="h" fact="0.3768"/>
                  <dgm:constr type="r" for="ch" forName="desTx2" refType="l" refFor="ch" refForName="parTx2"/>
                  <dgm:constr type="l" for="ch" forName="desTx2"/>
                  <dgm:constr type="t" for="ch" forName="desTx2" refType="t" refFor="ch" refForName="parTx2"/>
                  <dgm:constr type="h" for="ch" forName="desTx2" refType="h" refFor="ch" refForName="parTx2"/>
                </dgm:constrLst>
              </dgm:if>
              <dgm:else name="Name21">
                <dgm:alg type="composite">
                  <dgm:param type="ar" val="1.5073"/>
                </dgm:alg>
                <dgm:constrLst>
                  <dgm:constr type="primFontSz" for="ch" forName="parTx1" op="equ" val="65"/>
                  <dgm:constr type="primFontSz" for="ch" forName="parTx2" refType="primFontSz" refFor="ch" refForName="parTx1" op="equ"/>
                  <dgm:constr type="userD" refType="w" fact="0.025"/>
                  <dgm:constr type="ctrX" for="ch" forName="dot1" refType="w" fact="0.5726"/>
                  <dgm:constr type="ctrY" for="ch" forName="dot1" refType="h" fact="0.5911"/>
                  <dgm:constr type="w" for="ch" forName="dot1" refType="userD"/>
                  <dgm:constr type="h" for="ch" forName="dot1" refType="userD"/>
                  <dgm:constr type="ctrX" for="ch" forName="dot2" refType="w" fact="0.5945"/>
                  <dgm:constr type="ctrY" for="ch" forName="dot2" refType="h" fact="0.644"/>
                  <dgm:constr type="w" for="ch" forName="dot2" refType="userD"/>
                  <dgm:constr type="h" for="ch" forName="dot2" refType="userD"/>
                  <dgm:constr type="ctrX" for="ch" forName="dot3" refType="w" fact="0.6206"/>
                  <dgm:constr type="ctrY" for="ch" forName="dot3" refType="h" fact="0.6898"/>
                  <dgm:constr type="w" for="ch" forName="dot3" refType="userD"/>
                  <dgm:constr type="h" for="ch" forName="dot3" refType="userD"/>
                  <dgm:constr type="ctrX" for="ch" forName="dotArrow1" refType="w" fact="0.5894"/>
                  <dgm:constr type="ctrY" for="ch" forName="dotArrow1" refType="h" fact="0.0587"/>
                  <dgm:constr type="w" for="ch" forName="dotArrow1" refType="userD"/>
                  <dgm:constr type="h" for="ch" forName="dotArrow1" refType="userD"/>
                  <dgm:constr type="ctrX" for="ch" forName="dotArrow2" refType="w" fact="0.556"/>
                  <dgm:constr type="ctrY" for="ch" forName="dotArrow2" refType="h" fact="0.0287"/>
                  <dgm:constr type="w" for="ch" forName="dotArrow2" refType="userD"/>
                  <dgm:constr type="h" for="ch" forName="dotArrow2" refType="userD"/>
                  <dgm:constr type="ctrX" for="ch" forName="dotArrow3" refType="w" fact="0.5227"/>
                  <dgm:constr type="ctrY" for="ch" forName="dotArrow3" refType="h" fact="-0.0013"/>
                  <dgm:constr type="w" for="ch" forName="dotArrow3" refType="userD"/>
                  <dgm:constr type="h" for="ch" forName="dotArrow3" refType="userD"/>
                  <dgm:constr type="ctrX" for="ch" forName="dotArrow4" refType="w" fact="0.4894"/>
                  <dgm:constr type="ctrY" for="ch" forName="dotArrow4" refType="h" fact="0.0287"/>
                  <dgm:constr type="w" for="ch" forName="dotArrow4" refType="userD"/>
                  <dgm:constr type="h" for="ch" forName="dotArrow4" refType="userD"/>
                  <dgm:constr type="ctrX" for="ch" forName="dotArrow5" refType="w" fact="0.456"/>
                  <dgm:constr type="ctrY" for="ch" forName="dotArrow5" refType="h" fact="0.0587"/>
                  <dgm:constr type="w" for="ch" forName="dotArrow5" refType="userD"/>
                  <dgm:constr type="h" for="ch" forName="dotArrow5" refType="userD"/>
                  <dgm:constr type="ctrX" for="ch" forName="dotArrow6" refType="w" fact="0.5227"/>
                  <dgm:constr type="ctrY" for="ch" forName="dotArrow6" refType="h" fact="0.062"/>
                  <dgm:constr type="w" for="ch" forName="dotArrow6" refType="userD"/>
                  <dgm:constr type="h" for="ch" forName="dotArrow6" refType="userD"/>
                  <dgm:constr type="ctrX" for="ch" forName="dotArrow7" refType="w" fact="0.5227"/>
                  <dgm:constr type="ctrY" for="ch" forName="dotArrow7" refType="h" fact="0.1253"/>
                  <dgm:constr type="w" for="ch" forName="dotArrow7" refType="userD"/>
                  <dgm:constr type="h" for="ch" forName="dotArrow7" refType="userD"/>
                  <dgm:constr type="r" for="ch" forName="parTx1" refType="w" fact="0.7386"/>
                  <dgm:constr type="t" for="ch" forName="parTx1" refType="h" fact="0.8086"/>
                  <dgm:constr type="w" for="ch" forName="parTx1" refType="w" fact="0.5392"/>
                  <dgm:constr type="h" for="ch" forName="parTx1" refType="h" fact="0.218"/>
                  <dgm:constr type="ctrX" for="ch" forName="picture1" refType="w" fact="0.7631"/>
                  <dgm:constr type="ctrY" for="ch" forName="picture1" refType="h" fact="0.7834"/>
                  <dgm:constr type="w" for="ch" forName="picture1" refType="w" fact="0.25"/>
                  <dgm:constr type="h" for="ch" forName="picture1" refType="h" fact="0.3768"/>
                  <dgm:constr type="r" for="ch" forName="parTx2" refType="w" fact="0.5107"/>
                  <dgm:constr type="t" for="ch" forName="parTx2" refType="h" fact="0.3822"/>
                  <dgm:constr type="w" for="ch" forName="parTx2" refType="w" fact="0.5392"/>
                  <dgm:constr type="h" for="ch" forName="parTx2" refType="h" fact="0.218"/>
                  <dgm:constr type="ctrX" for="ch" forName="picture2" refType="w" fact="0.5352"/>
                  <dgm:constr type="ctrY" for="ch" forName="picture2" refType="h" fact="0.357"/>
                  <dgm:constr type="w" for="ch" forName="picture2" refType="w" fact="0.25"/>
                  <dgm:constr type="h" for="ch" forName="picture2" refType="h" fact="0.3768"/>
                </dgm:constrLst>
              </dgm:else>
            </dgm:choose>
          </dgm:else>
        </dgm:choose>
      </dgm:if>
      <dgm:if name="Name22" axis="ch" ptType="node" func="cnt" op="equ" val="3">
        <dgm:choose name="Name23">
          <dgm:if name="Name24" func="var" arg="dir" op="equ" val="norm">
            <dgm:choose name="Name25">
              <dgm:if name="Name26" axis="des" func="maxDepth" op="gt" val="1">
                <dgm:alg type="composite">
                  <dgm:param type="ar" val="1.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userD" refType="w" fact="0.0162"/>
                  <dgm:constr type="ctrX" for="ch" forName="dot1" refType="w" fact="0.2981"/>
                  <dgm:constr type="ctrY" for="ch" forName="dot1" refType="h" fact="0.763"/>
                  <dgm:constr type="w" for="ch" forName="dot1" refType="userD"/>
                  <dgm:constr type="h" for="ch" forName="dot1" refType="userD"/>
                  <dgm:constr type="ctrX" for="ch" forName="dot2" refType="w" fact="0.2676"/>
                  <dgm:constr type="ctrY" for="ch" forName="dot2" refType="h" fact="0.7887"/>
                  <dgm:constr type="w" for="ch" forName="dot2" refType="userD"/>
                  <dgm:constr type="h" for="ch" forName="dot2" refType="userD"/>
                  <dgm:constr type="ctrX" for="ch" forName="dot3" refType="w" fact="0.2357"/>
                  <dgm:constr type="ctrY" for="ch" forName="dot3" refType="h" fact="0.809"/>
                  <dgm:constr type="w" for="ch" forName="dot3" refType="userD"/>
                  <dgm:constr type="h" for="ch" forName="dot3" refType="userD"/>
                  <dgm:constr type="ctrX" for="ch" forName="dot4" refType="w" fact="0.4445"/>
                  <dgm:constr type="ctrY" for="ch" forName="dot4" refType="h" fact="0.4655"/>
                  <dgm:constr type="w" for="ch" forName="dot4" refType="userD"/>
                  <dgm:constr type="h" for="ch" forName="dot4" refType="userD"/>
                  <dgm:constr type="ctrX" for="ch" forName="dot5" refType="w" fact="0.4323"/>
                  <dgm:constr type="ctrY" for="ch" forName="dot5" refType="h" fact="0.5178"/>
                  <dgm:constr type="w" for="ch" forName="dot5" refType="userD"/>
                  <dgm:constr type="h" for="ch" forName="dot5" refType="userD"/>
                  <dgm:constr type="ctrX" for="ch" forName="dotArrow1" refType="w" fact="0.4236"/>
                  <dgm:constr type="ctrY" for="ch" forName="dotArrow1" refType="h" fact="0.0718"/>
                  <dgm:constr type="w" for="ch" forName="dotArrow1" refType="userD"/>
                  <dgm:constr type="h" for="ch" forName="dotArrow1" refType="userD"/>
                  <dgm:constr type="ctrX" for="ch" forName="dotArrow2" refType="w" fact="0.446"/>
                  <dgm:constr type="ctrY" for="ch" forName="dotArrow2" refType="h" fact="0.0468"/>
                  <dgm:constr type="w" for="ch" forName="dotArrow2" refType="userD"/>
                  <dgm:constr type="h" for="ch" forName="dotArrow2" refType="userD"/>
                  <dgm:constr type="ctrX" for="ch" forName="dotArrow3" refType="w" fact="0.4685"/>
                  <dgm:constr type="ctrY" for="ch" forName="dotArrow3" refType="h" fact="0.0218"/>
                  <dgm:constr type="w" for="ch" forName="dotArrow3" refType="userD"/>
                  <dgm:constr type="h" for="ch" forName="dotArrow3" refType="userD"/>
                  <dgm:constr type="ctrX" for="ch" forName="dotArrow4" refType="w" fact="0.491"/>
                  <dgm:constr type="ctrY" for="ch" forName="dotArrow4" refType="h" fact="0.0468"/>
                  <dgm:constr type="w" for="ch" forName="dotArrow4" refType="userD"/>
                  <dgm:constr type="h" for="ch" forName="dotArrow4" refType="userD"/>
                  <dgm:constr type="ctrX" for="ch" forName="dotArrow5" refType="w" fact="0.5135"/>
                  <dgm:constr type="ctrY" for="ch" forName="dotArrow5" refType="h" fact="0.0718"/>
                  <dgm:constr type="w" for="ch" forName="dotArrow5" refType="userD"/>
                  <dgm:constr type="h" for="ch" forName="dotArrow5" refType="userD"/>
                  <dgm:constr type="ctrX" for="ch" forName="dotArrow6" refType="w" fact="0.4685"/>
                  <dgm:constr type="ctrY" for="ch" forName="dotArrow6" refType="h" fact="0.0745"/>
                  <dgm:constr type="w" for="ch" forName="dotArrow6" refType="userD"/>
                  <dgm:constr type="h" for="ch" forName="dotArrow6" refType="userD"/>
                  <dgm:constr type="ctrX" for="ch" forName="dotArrow7" refType="w" fact="0.4685"/>
                  <dgm:constr type="ctrY" for="ch" forName="dotArrow7" refType="h" fact="0.1273"/>
                  <dgm:constr type="w" for="ch" forName="dotArrow7" refType="userD"/>
                  <dgm:constr type="h" for="ch" forName="dotArrow7" refType="userD"/>
                  <dgm:constr type="l" for="ch" forName="parTx1" refType="w" fact="0.1487"/>
                  <dgm:constr type="t" for="ch" forName="parTx1" refType="h" fact="0.8596"/>
                  <dgm:constr type="w" for="ch" forName="parTx1" refType="w" fact="0.3491"/>
                  <dgm:constr type="h" for="ch" forName="parTx1" refType="h" fact="0.1638"/>
                  <dgm:constr type="ctrX" for="ch" forName="picture1" refType="w" fact="0.1328"/>
                  <dgm:constr type="ctrY" for="ch" forName="picture1" refType="h" fact="0.8361"/>
                  <dgm:constr type="w" for="ch" forName="picture1" refType="w" fact="0.1618"/>
                  <dgm:constr type="h" for="ch" forName="picture1" refType="h" fact="0.2832"/>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732"/>
                  <dgm:constr type="t" for="ch" forName="parTx2" refType="h" fact="0.6469"/>
                  <dgm:constr type="w" for="ch" forName="parTx2" refType="w" fact="0.3491"/>
                  <dgm:constr type="h" for="ch" forName="parTx2" refType="h" fact="0.1638"/>
                  <dgm:constr type="ctrX" for="ch" forName="picture2" refType="w" fact="0.3573"/>
                  <dgm:constr type="ctrY" for="ch" forName="picture2" refType="h" fact="0.6234"/>
                  <dgm:constr type="w" for="ch" forName="picture2" refType="w" fact="0.1618"/>
                  <dgm:constr type="h" for="ch" forName="picture2" refType="h" fact="0.2832"/>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4763"/>
                  <dgm:constr type="t" for="ch" forName="parTx3" refType="h" fact="0.3243"/>
                  <dgm:constr type="w" for="ch" forName="parTx3" refType="w" fact="0.3491"/>
                  <dgm:constr type="h" for="ch" forName="parTx3" refType="h" fact="0.1638"/>
                  <dgm:constr type="ctrX" for="ch" forName="picture3" refType="w" fact="0.4604"/>
                  <dgm:constr type="ctrY" for="ch" forName="picture3" refType="h" fact="0.3008"/>
                  <dgm:constr type="w" for="ch" forName="picture3" refType="w" fact="0.1618"/>
                  <dgm:constr type="h" for="ch" forName="picture3" refType="h" fact="0.2832"/>
                  <dgm:constr type="l" for="ch" forName="desTx3" refType="r" refFor="ch" refForName="parTx3"/>
                  <dgm:constr type="r" for="ch" forName="desTx3" refType="w"/>
                  <dgm:constr type="t" for="ch" forName="desTx3" refType="t" refFor="ch" refForName="parTx3"/>
                  <dgm:constr type="h" for="ch" forName="desTx3" refType="h" refFor="ch" refForName="parTx3"/>
                </dgm:constrLst>
              </dgm:if>
              <dgm:else name="Name27">
                <dgm:alg type="composite">
                  <dgm:param type="ar" val="1.416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userD" refType="w" fact="0.02"/>
                  <dgm:constr type="ctrX" for="ch" forName="dot1" refType="w" fact="0.3684"/>
                  <dgm:constr type="ctrY" for="ch" forName="dot1" refType="h" fact="0.763"/>
                  <dgm:constr type="w" for="ch" forName="dot1" refType="userD"/>
                  <dgm:constr type="h" for="ch" forName="dot1" refType="userD"/>
                  <dgm:constr type="ctrX" for="ch" forName="dot2" refType="w" fact="0.3307"/>
                  <dgm:constr type="ctrY" for="ch" forName="dot2" refType="h" fact="0.7887"/>
                  <dgm:constr type="w" for="ch" forName="dot2" refType="userD"/>
                  <dgm:constr type="h" for="ch" forName="dot2" refType="userD"/>
                  <dgm:constr type="ctrX" for="ch" forName="dot3" refType="w" fact="0.2912"/>
                  <dgm:constr type="ctrY" for="ch" forName="dot3" refType="h" fact="0.809"/>
                  <dgm:constr type="w" for="ch" forName="dot3" refType="userD"/>
                  <dgm:constr type="h" for="ch" forName="dot3" refType="userD"/>
                  <dgm:constr type="ctrX" for="ch" forName="dot4" refType="w" fact="0.5494"/>
                  <dgm:constr type="ctrY" for="ch" forName="dot4" refType="h" fact="0.4655"/>
                  <dgm:constr type="w" for="ch" forName="dot4" refType="userD"/>
                  <dgm:constr type="h" for="ch" forName="dot4" refType="userD"/>
                  <dgm:constr type="ctrX" for="ch" forName="dot5" refType="w" fact="0.5342"/>
                  <dgm:constr type="ctrY" for="ch" forName="dot5" refType="h" fact="0.5178"/>
                  <dgm:constr type="w" for="ch" forName="dot5" refType="userD"/>
                  <dgm:constr type="h" for="ch" forName="dot5" refType="userD"/>
                  <dgm:constr type="ctrX" for="ch" forName="dotArrow1" refType="w" fact="0.5234"/>
                  <dgm:constr type="ctrY" for="ch" forName="dotArrow1" refType="h" fact="0.0718"/>
                  <dgm:constr type="w" for="ch" forName="dotArrow1" refType="userD"/>
                  <dgm:constr type="h" for="ch" forName="dotArrow1" refType="userD"/>
                  <dgm:constr type="ctrX" for="ch" forName="dotArrow2" refType="w" fact="0.5512"/>
                  <dgm:constr type="ctrY" for="ch" forName="dotArrow2" refType="h" fact="0.0468"/>
                  <dgm:constr type="w" for="ch" forName="dotArrow2" refType="userD"/>
                  <dgm:constr type="h" for="ch" forName="dotArrow2" refType="userD"/>
                  <dgm:constr type="ctrX" for="ch" forName="dotArrow3" refType="w" fact="0.579"/>
                  <dgm:constr type="ctrY" for="ch" forName="dotArrow3" refType="h" fact="0.0218"/>
                  <dgm:constr type="w" for="ch" forName="dotArrow3" refType="userD"/>
                  <dgm:constr type="h" for="ch" forName="dotArrow3" refType="userD"/>
                  <dgm:constr type="ctrX" for="ch" forName="dotArrow4" refType="w" fact="0.6068"/>
                  <dgm:constr type="ctrY" for="ch" forName="dotArrow4" refType="h" fact="0.0468"/>
                  <dgm:constr type="w" for="ch" forName="dotArrow4" refType="userD"/>
                  <dgm:constr type="h" for="ch" forName="dotArrow4" refType="userD"/>
                  <dgm:constr type="ctrX" for="ch" forName="dotArrow5" refType="w" fact="0.6346"/>
                  <dgm:constr type="ctrY" for="ch" forName="dotArrow5" refType="h" fact="0.0718"/>
                  <dgm:constr type="w" for="ch" forName="dotArrow5" refType="userD"/>
                  <dgm:constr type="h" for="ch" forName="dotArrow5" refType="userD"/>
                  <dgm:constr type="ctrX" for="ch" forName="dotArrow6" refType="w" fact="0.579"/>
                  <dgm:constr type="ctrY" for="ch" forName="dotArrow6" refType="h" fact="0.0745"/>
                  <dgm:constr type="w" for="ch" forName="dotArrow6" refType="userD"/>
                  <dgm:constr type="h" for="ch" forName="dotArrow6" refType="userD"/>
                  <dgm:constr type="ctrX" for="ch" forName="dotArrow7" refType="w" fact="0.579"/>
                  <dgm:constr type="ctrY" for="ch" forName="dotArrow7" refType="h" fact="0.1273"/>
                  <dgm:constr type="w" for="ch" forName="dotArrow7" refType="userD"/>
                  <dgm:constr type="h" for="ch" forName="dotArrow7" refType="userD"/>
                  <dgm:constr type="l" for="ch" forName="parTx1" refType="w" fact="0.1837"/>
                  <dgm:constr type="t" for="ch" forName="parTx1" refType="h" fact="0.8551"/>
                  <dgm:constr type="w" for="ch" forName="parTx1" refType="w" fact="0.4314"/>
                  <dgm:constr type="h" for="ch" forName="parTx1" refType="h" fact="0.1638"/>
                  <dgm:constr type="ctrX" for="ch" forName="picture1" refType="w" fact="0.1641"/>
                  <dgm:constr type="ctrY" for="ch" forName="picture1" refType="h" fact="0.8361"/>
                  <dgm:constr type="w" for="ch" forName="picture1" refType="w" fact="0.2"/>
                  <dgm:constr type="h" for="ch" forName="picture1" refType="h" fact="0.2832"/>
                  <dgm:constr type="l" for="ch" forName="parTx2" refType="w" fact="0.4612"/>
                  <dgm:constr type="t" for="ch" forName="parTx2" refType="h" fact="0.6424"/>
                  <dgm:constr type="w" for="ch" forName="parTx2" refType="w" fact="0.4314"/>
                  <dgm:constr type="h" for="ch" forName="parTx2" refType="h" fact="0.1638"/>
                  <dgm:constr type="ctrX" for="ch" forName="picture2" refType="w" fact="0.4416"/>
                  <dgm:constr type="ctrY" for="ch" forName="picture2" refType="h" fact="0.6234"/>
                  <dgm:constr type="w" for="ch" forName="picture2" refType="w" fact="0.2"/>
                  <dgm:constr type="h" for="ch" forName="picture2" refType="h" fact="0.2832"/>
                  <dgm:constr type="l" for="ch" forName="parTx3" refType="w" fact="0.5886"/>
                  <dgm:constr type="t" for="ch" forName="parTx3" refType="h" fact="0.3198"/>
                  <dgm:constr type="w" for="ch" forName="parTx3" refType="w" fact="0.4314"/>
                  <dgm:constr type="h" for="ch" forName="parTx3" refType="h" fact="0.1638"/>
                  <dgm:constr type="ctrX" for="ch" forName="picture3" refType="w" fact="0.569"/>
                  <dgm:constr type="ctrY" for="ch" forName="picture3" refType="h" fact="0.3008"/>
                  <dgm:constr type="w" for="ch" forName="picture3" refType="w" fact="0.2"/>
                  <dgm:constr type="h" for="ch" forName="picture3" refType="h" fact="0.2832"/>
                </dgm:constrLst>
              </dgm:else>
            </dgm:choose>
          </dgm:if>
          <dgm:else name="Name28">
            <dgm:choose name="Name29">
              <dgm:if name="Name30" axis="des" func="maxDepth" op="gt" val="1">
                <dgm:alg type="composite">
                  <dgm:param type="ar" val="1.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userD" refType="w" fact="0.0162"/>
                  <dgm:constr type="ctrX" for="ch" forName="dot1" refType="w" fact="0.7019"/>
                  <dgm:constr type="ctrY" for="ch" forName="dot1" refType="h" fact="0.763"/>
                  <dgm:constr type="w" for="ch" forName="dot1" refType="userD"/>
                  <dgm:constr type="h" for="ch" forName="dot1" refType="userD"/>
                  <dgm:constr type="ctrX" for="ch" forName="dot2" refType="w" fact="0.7324"/>
                  <dgm:constr type="ctrY" for="ch" forName="dot2" refType="h" fact="0.7887"/>
                  <dgm:constr type="w" for="ch" forName="dot2" refType="userD"/>
                  <dgm:constr type="h" for="ch" forName="dot2" refType="userD"/>
                  <dgm:constr type="ctrX" for="ch" forName="dot3" refType="w" fact="0.7643"/>
                  <dgm:constr type="ctrY" for="ch" forName="dot3" refType="h" fact="0.809"/>
                  <dgm:constr type="w" for="ch" forName="dot3" refType="userD"/>
                  <dgm:constr type="h" for="ch" forName="dot3" refType="userD"/>
                  <dgm:constr type="ctrX" for="ch" forName="dot4" refType="w" fact="0.5555"/>
                  <dgm:constr type="ctrY" for="ch" forName="dot4" refType="h" fact="0.4655"/>
                  <dgm:constr type="w" for="ch" forName="dot4" refType="userD"/>
                  <dgm:constr type="h" for="ch" forName="dot4" refType="userD"/>
                  <dgm:constr type="ctrX" for="ch" forName="dot5" refType="w" fact="0.5677"/>
                  <dgm:constr type="ctrY" for="ch" forName="dot5" refType="h" fact="0.5178"/>
                  <dgm:constr type="w" for="ch" forName="dot5" refType="userD"/>
                  <dgm:constr type="h" for="ch" forName="dot5" refType="userD"/>
                  <dgm:constr type="ctrX" for="ch" forName="dotArrow1" refType="w" fact="0.5764"/>
                  <dgm:constr type="ctrY" for="ch" forName="dotArrow1" refType="h" fact="0.0718"/>
                  <dgm:constr type="w" for="ch" forName="dotArrow1" refType="userD"/>
                  <dgm:constr type="h" for="ch" forName="dotArrow1" refType="userD"/>
                  <dgm:constr type="ctrX" for="ch" forName="dotArrow2" refType="w" fact="0.554"/>
                  <dgm:constr type="ctrY" for="ch" forName="dotArrow2" refType="h" fact="0.0468"/>
                  <dgm:constr type="w" for="ch" forName="dotArrow2" refType="userD"/>
                  <dgm:constr type="h" for="ch" forName="dotArrow2" refType="userD"/>
                  <dgm:constr type="ctrX" for="ch" forName="dotArrow3" refType="w" fact="0.5315"/>
                  <dgm:constr type="ctrY" for="ch" forName="dotArrow3" refType="h" fact="0.0218"/>
                  <dgm:constr type="w" for="ch" forName="dotArrow3" refType="userD"/>
                  <dgm:constr type="h" for="ch" forName="dotArrow3" refType="userD"/>
                  <dgm:constr type="ctrX" for="ch" forName="dotArrow4" refType="w" fact="0.509"/>
                  <dgm:constr type="ctrY" for="ch" forName="dotArrow4" refType="h" fact="0.0468"/>
                  <dgm:constr type="w" for="ch" forName="dotArrow4" refType="userD"/>
                  <dgm:constr type="h" for="ch" forName="dotArrow4" refType="userD"/>
                  <dgm:constr type="ctrX" for="ch" forName="dotArrow5" refType="w" fact="0.4865"/>
                  <dgm:constr type="ctrY" for="ch" forName="dotArrow5" refType="h" fact="0.0718"/>
                  <dgm:constr type="w" for="ch" forName="dotArrow5" refType="userD"/>
                  <dgm:constr type="h" for="ch" forName="dotArrow5" refType="userD"/>
                  <dgm:constr type="ctrX" for="ch" forName="dotArrow6" refType="w" fact="0.5315"/>
                  <dgm:constr type="ctrY" for="ch" forName="dotArrow6" refType="h" fact="0.0745"/>
                  <dgm:constr type="w" for="ch" forName="dotArrow6" refType="userD"/>
                  <dgm:constr type="h" for="ch" forName="dotArrow6" refType="userD"/>
                  <dgm:constr type="ctrX" for="ch" forName="dotArrow7" refType="w" fact="0.5315"/>
                  <dgm:constr type="ctrY" for="ch" forName="dotArrow7" refType="h" fact="0.1273"/>
                  <dgm:constr type="w" for="ch" forName="dotArrow7" refType="userD"/>
                  <dgm:constr type="h" for="ch" forName="dotArrow7" refType="userD"/>
                  <dgm:constr type="r" for="ch" forName="parTx1" refType="w" fact="0.8513"/>
                  <dgm:constr type="t" for="ch" forName="parTx1" refType="h" fact="0.8596"/>
                  <dgm:constr type="w" for="ch" forName="parTx1" refType="w" fact="0.3491"/>
                  <dgm:constr type="h" for="ch" forName="parTx1" refType="h" fact="0.1638"/>
                  <dgm:constr type="ctrX" for="ch" forName="picture1" refType="w" fact="0.8672"/>
                  <dgm:constr type="ctrY" for="ch" forName="picture1" refType="h" fact="0.8361"/>
                  <dgm:constr type="w" for="ch" forName="picture1" refType="w" fact="0.1618"/>
                  <dgm:constr type="h" for="ch" forName="picture1" refType="h" fact="0.2832"/>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268"/>
                  <dgm:constr type="t" for="ch" forName="parTx2" refType="h" fact="0.6469"/>
                  <dgm:constr type="w" for="ch" forName="parTx2" refType="w" fact="0.3491"/>
                  <dgm:constr type="h" for="ch" forName="parTx2" refType="h" fact="0.1638"/>
                  <dgm:constr type="ctrX" for="ch" forName="picture2" refType="w" fact="0.6427"/>
                  <dgm:constr type="ctrY" for="ch" forName="picture2" refType="h" fact="0.6234"/>
                  <dgm:constr type="w" for="ch" forName="picture2" refType="w" fact="0.1618"/>
                  <dgm:constr type="h" for="ch" forName="picture2" refType="h" fact="0.2832"/>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5237"/>
                  <dgm:constr type="t" for="ch" forName="parTx3" refType="h" fact="0.3243"/>
                  <dgm:constr type="w" for="ch" forName="parTx3" refType="w" fact="0.3491"/>
                  <dgm:constr type="h" for="ch" forName="parTx3" refType="h" fact="0.1638"/>
                  <dgm:constr type="ctrX" for="ch" forName="picture3" refType="w" fact="0.5396"/>
                  <dgm:constr type="ctrY" for="ch" forName="picture3" refType="h" fact="0.3008"/>
                  <dgm:constr type="w" for="ch" forName="picture3" refType="w" fact="0.1618"/>
                  <dgm:constr type="h" for="ch" forName="picture3" refType="h" fact="0.2832"/>
                  <dgm:constr type="r" for="ch" forName="desTx3" refType="l" refFor="ch" refForName="parTx3"/>
                  <dgm:constr type="l" for="ch" forName="desTx3"/>
                  <dgm:constr type="t" for="ch" forName="desTx3" refType="t" refFor="ch" refForName="parTx3"/>
                  <dgm:constr type="h" for="ch" forName="desTx3" refType="h" refFor="ch" refForName="parTx3"/>
                </dgm:constrLst>
              </dgm:if>
              <dgm:else name="Name31">
                <dgm:alg type="composite">
                  <dgm:param type="ar" val="1.416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userD" refType="w" fact="0.02"/>
                  <dgm:constr type="ctrX" for="ch" forName="dot1" refType="w" fact="0.6316"/>
                  <dgm:constr type="ctrY" for="ch" forName="dot1" refType="h" fact="0.763"/>
                  <dgm:constr type="w" for="ch" forName="dot1" refType="userD"/>
                  <dgm:constr type="h" for="ch" forName="dot1" refType="userD"/>
                  <dgm:constr type="ctrX" for="ch" forName="dot2" refType="w" fact="0.6693"/>
                  <dgm:constr type="ctrY" for="ch" forName="dot2" refType="h" fact="0.7887"/>
                  <dgm:constr type="w" for="ch" forName="dot2" refType="userD"/>
                  <dgm:constr type="h" for="ch" forName="dot2" refType="userD"/>
                  <dgm:constr type="ctrX" for="ch" forName="dot3" refType="w" fact="0.7088"/>
                  <dgm:constr type="ctrY" for="ch" forName="dot3" refType="h" fact="0.809"/>
                  <dgm:constr type="w" for="ch" forName="dot3" refType="userD"/>
                  <dgm:constr type="h" for="ch" forName="dot3" refType="userD"/>
                  <dgm:constr type="ctrX" for="ch" forName="dot4" refType="w" fact="0.4506"/>
                  <dgm:constr type="ctrY" for="ch" forName="dot4" refType="h" fact="0.4655"/>
                  <dgm:constr type="w" for="ch" forName="dot4" refType="userD"/>
                  <dgm:constr type="h" for="ch" forName="dot4" refType="userD"/>
                  <dgm:constr type="ctrX" for="ch" forName="dot5" refType="w" fact="0.4658"/>
                  <dgm:constr type="ctrY" for="ch" forName="dot5" refType="h" fact="0.5178"/>
                  <dgm:constr type="w" for="ch" forName="dot5" refType="userD"/>
                  <dgm:constr type="h" for="ch" forName="dot5" refType="userD"/>
                  <dgm:constr type="ctrX" for="ch" forName="dotArrow1" refType="w" fact="0.4766"/>
                  <dgm:constr type="ctrY" for="ch" forName="dotArrow1" refType="h" fact="0.0718"/>
                  <dgm:constr type="w" for="ch" forName="dotArrow1" refType="userD"/>
                  <dgm:constr type="h" for="ch" forName="dotArrow1" refType="userD"/>
                  <dgm:constr type="ctrX" for="ch" forName="dotArrow2" refType="w" fact="0.4488"/>
                  <dgm:constr type="ctrY" for="ch" forName="dotArrow2" refType="h" fact="0.0468"/>
                  <dgm:constr type="w" for="ch" forName="dotArrow2" refType="userD"/>
                  <dgm:constr type="h" for="ch" forName="dotArrow2" refType="userD"/>
                  <dgm:constr type="ctrX" for="ch" forName="dotArrow3" refType="w" fact="0.421"/>
                  <dgm:constr type="ctrY" for="ch" forName="dotArrow3" refType="h" fact="0.0218"/>
                  <dgm:constr type="w" for="ch" forName="dotArrow3" refType="userD"/>
                  <dgm:constr type="h" for="ch" forName="dotArrow3" refType="userD"/>
                  <dgm:constr type="ctrX" for="ch" forName="dotArrow4" refType="w" fact="0.3932"/>
                  <dgm:constr type="ctrY" for="ch" forName="dotArrow4" refType="h" fact="0.0468"/>
                  <dgm:constr type="w" for="ch" forName="dotArrow4" refType="userD"/>
                  <dgm:constr type="h" for="ch" forName="dotArrow4" refType="userD"/>
                  <dgm:constr type="ctrX" for="ch" forName="dotArrow5" refType="w" fact="0.3654"/>
                  <dgm:constr type="ctrY" for="ch" forName="dotArrow5" refType="h" fact="0.0718"/>
                  <dgm:constr type="w" for="ch" forName="dotArrow5" refType="userD"/>
                  <dgm:constr type="h" for="ch" forName="dotArrow5" refType="userD"/>
                  <dgm:constr type="ctrX" for="ch" forName="dotArrow6" refType="w" fact="0.421"/>
                  <dgm:constr type="ctrY" for="ch" forName="dotArrow6" refType="h" fact="0.0745"/>
                  <dgm:constr type="w" for="ch" forName="dotArrow6" refType="userD"/>
                  <dgm:constr type="h" for="ch" forName="dotArrow6" refType="userD"/>
                  <dgm:constr type="ctrX" for="ch" forName="dotArrow7" refType="w" fact="0.421"/>
                  <dgm:constr type="ctrY" for="ch" forName="dotArrow7" refType="h" fact="0.1273"/>
                  <dgm:constr type="w" for="ch" forName="dotArrow7" refType="userD"/>
                  <dgm:constr type="h" for="ch" forName="dotArrow7" refType="userD"/>
                  <dgm:constr type="r" for="ch" forName="parTx1" refType="w" fact="0.8163"/>
                  <dgm:constr type="t" for="ch" forName="parTx1" refType="h" fact="0.8551"/>
                  <dgm:constr type="w" for="ch" forName="parTx1" refType="w" fact="0.4314"/>
                  <dgm:constr type="h" for="ch" forName="parTx1" refType="h" fact="0.1638"/>
                  <dgm:constr type="ctrX" for="ch" forName="picture1" refType="w" fact="0.8359"/>
                  <dgm:constr type="ctrY" for="ch" forName="picture1" refType="h" fact="0.8361"/>
                  <dgm:constr type="w" for="ch" forName="picture1" refType="w" fact="0.2"/>
                  <dgm:constr type="h" for="ch" forName="picture1" refType="h" fact="0.2832"/>
                  <dgm:constr type="r" for="ch" forName="parTx2" refType="w" fact="0.5388"/>
                  <dgm:constr type="t" for="ch" forName="parTx2" refType="h" fact="0.6424"/>
                  <dgm:constr type="w" for="ch" forName="parTx2" refType="w" fact="0.4314"/>
                  <dgm:constr type="h" for="ch" forName="parTx2" refType="h" fact="0.1638"/>
                  <dgm:constr type="ctrX" for="ch" forName="picture2" refType="w" fact="0.5584"/>
                  <dgm:constr type="ctrY" for="ch" forName="picture2" refType="h" fact="0.6234"/>
                  <dgm:constr type="w" for="ch" forName="picture2" refType="w" fact="0.2"/>
                  <dgm:constr type="h" for="ch" forName="picture2" refType="h" fact="0.2832"/>
                  <dgm:constr type="r" for="ch" forName="parTx3" refType="w" fact="0.4114"/>
                  <dgm:constr type="t" for="ch" forName="parTx3" refType="h" fact="0.3198"/>
                  <dgm:constr type="w" for="ch" forName="parTx3" refType="w" fact="0.4314"/>
                  <dgm:constr type="h" for="ch" forName="parTx3" refType="h" fact="0.1638"/>
                  <dgm:constr type="ctrX" for="ch" forName="picture3" refType="w" fact="0.431"/>
                  <dgm:constr type="ctrY" for="ch" forName="picture3" refType="h" fact="0.3008"/>
                  <dgm:constr type="w" for="ch" forName="picture3" refType="w" fact="0.2"/>
                  <dgm:constr type="h" for="ch" forName="picture3" refType="h" fact="0.2832"/>
                </dgm:constrLst>
              </dgm:else>
            </dgm:choose>
          </dgm:else>
        </dgm:choose>
      </dgm:if>
      <dgm:if name="Name32" axis="ch" ptType="node" func="cnt" op="equ" val="4">
        <dgm:choose name="Name33">
          <dgm:if name="Name34" func="var" arg="dir" op="equ" val="norm">
            <dgm:choose name="Name35">
              <dgm:if name="Name36" axis="des" func="maxDepth" op="gt" val="1">
                <dgm:alg type="composite">
                  <dgm:param type="ar" val="1.5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userD" refType="w" fact="0.0136"/>
                  <dgm:constr type="ctrX" for="ch" forName="dot1" refType="w" fact="0.3253"/>
                  <dgm:constr type="ctrY" for="ch" forName="dot1" refType="h" fact="0.8215"/>
                  <dgm:constr type="w" for="ch" forName="dot1" refType="userD"/>
                  <dgm:constr type="h" for="ch" forName="dot1" refType="userD"/>
                  <dgm:constr type="ctrX" for="ch" forName="dot2" refType="w" fact="0.2949"/>
                  <dgm:constr type="ctrY" for="ch" forName="dot2" refType="h" fact="0.843"/>
                  <dgm:constr type="w" for="ch" forName="dot2" refType="userD"/>
                  <dgm:constr type="h" for="ch" forName="dot2" refType="userD"/>
                  <dgm:constr type="ctrX" for="ch" forName="dot3" refType="w" fact="0.2635"/>
                  <dgm:constr type="ctrY" for="ch" forName="dot3" refType="h" fact="0.8607"/>
                  <dgm:constr type="w" for="ch" forName="dot3" refType="userD"/>
                  <dgm:constr type="h" for="ch" forName="dot3" refType="userD"/>
                  <dgm:constr type="ctrX" for="ch" forName="dot4" refType="w" fact="0.2313"/>
                  <dgm:constr type="ctrY" for="ch" forName="dot4" refType="h" fact="0.8745"/>
                  <dgm:constr type="w" for="ch" forName="dot4" refType="userD"/>
                  <dgm:constr type="h" for="ch" forName="dot4" refType="userD"/>
                  <dgm:constr type="ctrX" for="ch" forName="dot5" refType="w" fact="0.4675"/>
                  <dgm:constr type="ctrY" for="ch" forName="dot5" refType="h" fact="0.6419"/>
                  <dgm:constr type="w" for="ch" forName="dot5" refType="userD"/>
                  <dgm:constr type="h" for="ch" forName="dot5" refType="userD"/>
                  <dgm:constr type="ctrX" for="ch" forName="dot6" refType="w" fact="0.5486"/>
                  <dgm:constr type="ctrY" for="ch" forName="dot6" refType="h" fact="0.3784"/>
                  <dgm:constr type="w" for="ch" forName="dot6" refType="userD"/>
                  <dgm:constr type="h" for="ch" forName="dot6" refType="userD"/>
                  <dgm:constr type="ctrX" for="ch" forName="dotArrow1" refType="w" fact="0.5267"/>
                  <dgm:constr type="ctrY" for="ch" forName="dotArrow1" refType="h" fact="0.0496"/>
                  <dgm:constr type="w" for="ch" forName="dotArrow1" refType="userD"/>
                  <dgm:constr type="h" for="ch" forName="dotArrow1" refType="userD"/>
                  <dgm:constr type="ctrX" for="ch" forName="dotArrow2" refType="w" fact="0.5462"/>
                  <dgm:constr type="ctrY" for="ch" forName="dotArrow2" refType="h" fact="0.0282"/>
                  <dgm:constr type="w" for="ch" forName="dotArrow2" refType="userD"/>
                  <dgm:constr type="h" for="ch" forName="dotArrow2" refType="userD"/>
                  <dgm:constr type="ctrX" for="ch" forName="dotArrow3" refType="w" fact="0.5657"/>
                  <dgm:constr type="ctrY" for="ch" forName="dotArrow3" refType="h" fact="0.0068"/>
                  <dgm:constr type="w" for="ch" forName="dotArrow3" refType="userD"/>
                  <dgm:constr type="h" for="ch" forName="dotArrow3" refType="userD"/>
                  <dgm:constr type="ctrX" for="ch" forName="dotArrow4" refType="w" fact="0.5851"/>
                  <dgm:constr type="ctrY" for="ch" forName="dotArrow4" refType="h" fact="0.0282"/>
                  <dgm:constr type="w" for="ch" forName="dotArrow4" refType="userD"/>
                  <dgm:constr type="h" for="ch" forName="dotArrow4" refType="userD"/>
                  <dgm:constr type="ctrX" for="ch" forName="dotArrow5" refType="w" fact="0.6046"/>
                  <dgm:constr type="ctrY" for="ch" forName="dotArrow5" refType="h" fact="0.0496"/>
                  <dgm:constr type="w" for="ch" forName="dotArrow5" refType="userD"/>
                  <dgm:constr type="h" for="ch" forName="dotArrow5" refType="userD"/>
                  <dgm:constr type="ctrX" for="ch" forName="dotArrow6" refType="w" fact="0.5657"/>
                  <dgm:constr type="ctrY" for="ch" forName="dotArrow6" refType="h" fact="0.052"/>
                  <dgm:constr type="w" for="ch" forName="dotArrow6" refType="userD"/>
                  <dgm:constr type="h" for="ch" forName="dotArrow6" refType="userD"/>
                  <dgm:constr type="ctrX" for="ch" forName="dotArrow7" refType="w" fact="0.5657"/>
                  <dgm:constr type="ctrY" for="ch" forName="dotArrow7" refType="h" fact="0.0972"/>
                  <dgm:constr type="w" for="ch" forName="dotArrow7" refType="userD"/>
                  <dgm:constr type="h" for="ch" forName="dotArrow7" refType="userD"/>
                  <dgm:constr type="l" for="ch" forName="parTx1" refType="w" fact="0.1466"/>
                  <dgm:constr type="t" for="ch" forName="parTx1" refType="h" fact="0.9095"/>
                  <dgm:constr type="w" for="ch" forName="parTx1" refType="w" fact="0.294"/>
                  <dgm:constr type="h" for="ch" forName="parTx1" refType="h" fact="0.1222"/>
                  <dgm:constr type="ctrX" for="ch" forName="picture1" refType="w" fact="0.1333"/>
                  <dgm:constr type="ctrY" for="ch" forName="picture1" refType="h" fact="0.8922"/>
                  <dgm:constr type="w" for="ch" forName="picture1" refType="w" fact="0.1363"/>
                  <dgm:constr type="h" for="ch" forName="picture1" refType="h" fact="0.211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105"/>
                  <dgm:constr type="t" for="ch" forName="parTx2" refType="h" fact="0.762"/>
                  <dgm:constr type="w" for="ch" forName="parTx2" refType="w" fact="0.294"/>
                  <dgm:constr type="h" for="ch" forName="parTx2" refType="h" fact="0.1222"/>
                  <dgm:constr type="ctrX" for="ch" forName="picture2" refType="w" fact="0.3972"/>
                  <dgm:constr type="ctrY" for="ch" forName="picture2" refType="h" fact="0.7447"/>
                  <dgm:constr type="w" for="ch" forName="picture2" refType="w" fact="0.1363"/>
                  <dgm:constr type="h" for="ch" forName="picture2" refType="h" fact="0.211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229"/>
                  <dgm:constr type="t" for="ch" forName="parTx3" refType="h" fact="0.5294"/>
                  <dgm:constr type="w" for="ch" forName="parTx3" refType="w" fact="0.294"/>
                  <dgm:constr type="h" for="ch" forName="parTx3" refType="h" fact="0.1222"/>
                  <dgm:constr type="ctrX" for="ch" forName="picture3" refType="w" fact="0.5095"/>
                  <dgm:constr type="ctrY" for="ch" forName="picture3" refType="h" fact="0.5121"/>
                  <dgm:constr type="w" for="ch" forName="picture3" refType="w" fact="0.1363"/>
                  <dgm:constr type="h" for="ch" forName="picture3" refType="h" fact="0.211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722"/>
                  <dgm:constr type="t" for="ch" forName="parTx4" refType="h" fact="0.2523"/>
                  <dgm:constr type="w" for="ch" forName="parTx4" refType="w" fact="0.294"/>
                  <dgm:constr type="h" for="ch" forName="parTx4" refType="h" fact="0.1222"/>
                  <dgm:constr type="ctrX" for="ch" forName="picture4" refType="w" fact="0.5588"/>
                  <dgm:constr type="ctrY" for="ch" forName="picture4" refType="h" fact="0.235"/>
                  <dgm:constr type="w" for="ch" forName="picture4" refType="w" fact="0.1363"/>
                  <dgm:constr type="h" for="ch" forName="picture4" refType="h" fact="0.2113"/>
                  <dgm:constr type="l" for="ch" forName="desTx4" refType="r" refFor="ch" refForName="parTx4"/>
                  <dgm:constr type="r" for="ch" forName="desTx4" refType="w"/>
                  <dgm:constr type="t" for="ch" forName="desTx4" refType="t" refFor="ch" refForName="parTx4"/>
                  <dgm:constr type="h" for="ch" forName="desTx4" refType="h" refFor="ch" refForName="parTx4"/>
                </dgm:constrLst>
              </dgm:if>
              <dgm:else name="Name37">
                <dgm:alg type="composite">
                  <dgm:param type="ar" val="1.26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userD" refType="w" fact="0.0167"/>
                  <dgm:constr type="ctrX" for="ch" forName="dot1" refType="w" fact="0.3978"/>
                  <dgm:constr type="ctrY" for="ch" forName="dot1" refType="h" fact="0.8215"/>
                  <dgm:constr type="w" for="ch" forName="dot1" refType="userD"/>
                  <dgm:constr type="h" for="ch" forName="dot1" refType="userD"/>
                  <dgm:constr type="ctrX" for="ch" forName="dot2" refType="w" fact="0.3606"/>
                  <dgm:constr type="ctrY" for="ch" forName="dot2" refType="h" fact="0.843"/>
                  <dgm:constr type="w" for="ch" forName="dot2" refType="userD"/>
                  <dgm:constr type="h" for="ch" forName="dot2" refType="userD"/>
                  <dgm:constr type="ctrX" for="ch" forName="dot3" refType="w" fact="0.3223"/>
                  <dgm:constr type="ctrY" for="ch" forName="dot3" refType="h" fact="0.8607"/>
                  <dgm:constr type="w" for="ch" forName="dot3" refType="userD"/>
                  <dgm:constr type="h" for="ch" forName="dot3" refType="userD"/>
                  <dgm:constr type="ctrX" for="ch" forName="dot4" refType="w" fact="0.2829"/>
                  <dgm:constr type="ctrY" for="ch" forName="dot4" refType="h" fact="0.8745"/>
                  <dgm:constr type="w" for="ch" forName="dot4" refType="userD"/>
                  <dgm:constr type="h" for="ch" forName="dot4" refType="userD"/>
                  <dgm:constr type="ctrX" for="ch" forName="dot5" refType="w" fact="0.5717"/>
                  <dgm:constr type="ctrY" for="ch" forName="dot5" refType="h" fact="0.6419"/>
                  <dgm:constr type="w" for="ch" forName="dot5" refType="userD"/>
                  <dgm:constr type="h" for="ch" forName="dot5" refType="userD"/>
                  <dgm:constr type="ctrX" for="ch" forName="dot6" refType="w" fact="0.6709"/>
                  <dgm:constr type="ctrY" for="ch" forName="dot6" refType="h" fact="0.3784"/>
                  <dgm:constr type="w" for="ch" forName="dot6" refType="userD"/>
                  <dgm:constr type="h" for="ch" forName="dot6" refType="userD"/>
                  <dgm:constr type="ctrX" for="ch" forName="dotArrow1" refType="w" fact="0.6441"/>
                  <dgm:constr type="ctrY" for="ch" forName="dotArrow1" refType="h" fact="0.0496"/>
                  <dgm:constr type="w" for="ch" forName="dotArrow1" refType="userD"/>
                  <dgm:constr type="h" for="ch" forName="dotArrow1" refType="userD"/>
                  <dgm:constr type="ctrX" for="ch" forName="dotArrow2" refType="w" fact="0.6679"/>
                  <dgm:constr type="ctrY" for="ch" forName="dotArrow2" refType="h" fact="0.0282"/>
                  <dgm:constr type="w" for="ch" forName="dotArrow2" refType="userD"/>
                  <dgm:constr type="h" for="ch" forName="dotArrow2" refType="userD"/>
                  <dgm:constr type="ctrX" for="ch" forName="dotArrow3" refType="w" fact="0.6917"/>
                  <dgm:constr type="ctrY" for="ch" forName="dotArrow3" refType="h" fact="0.0068"/>
                  <dgm:constr type="w" for="ch" forName="dotArrow3" refType="userD"/>
                  <dgm:constr type="h" for="ch" forName="dotArrow3" refType="userD"/>
                  <dgm:constr type="ctrX" for="ch" forName="dotArrow4" refType="w" fact="0.7155"/>
                  <dgm:constr type="ctrY" for="ch" forName="dotArrow4" refType="h" fact="0.0282"/>
                  <dgm:constr type="w" for="ch" forName="dotArrow4" refType="userD"/>
                  <dgm:constr type="h" for="ch" forName="dotArrow4" refType="userD"/>
                  <dgm:constr type="ctrX" for="ch" forName="dotArrow5" refType="w" fact="0.7394"/>
                  <dgm:constr type="ctrY" for="ch" forName="dotArrow5" refType="h" fact="0.0496"/>
                  <dgm:constr type="w" for="ch" forName="dotArrow5" refType="userD"/>
                  <dgm:constr type="h" for="ch" forName="dotArrow5" refType="userD"/>
                  <dgm:constr type="ctrX" for="ch" forName="dotArrow6" refType="w" fact="0.6917"/>
                  <dgm:constr type="ctrY" for="ch" forName="dotArrow6" refType="h" fact="0.052"/>
                  <dgm:constr type="w" for="ch" forName="dotArrow6" refType="userD"/>
                  <dgm:constr type="h" for="ch" forName="dotArrow6" refType="userD"/>
                  <dgm:constr type="ctrX" for="ch" forName="dotArrow7" refType="w" fact="0.6917"/>
                  <dgm:constr type="ctrY" for="ch" forName="dotArrow7" refType="h" fact="0.0972"/>
                  <dgm:constr type="w" for="ch" forName="dotArrow7" refType="userD"/>
                  <dgm:constr type="h" for="ch" forName="dotArrow7" refType="userD"/>
                  <dgm:constr type="l" for="ch" forName="parTx1" refType="w" fact="0.1793"/>
                  <dgm:constr type="t" for="ch" forName="parTx1" refType="h" fact="0.9064"/>
                  <dgm:constr type="w" for="ch" forName="parTx1" refType="w" fact="0.3595"/>
                  <dgm:constr type="h" for="ch" forName="parTx1" refType="h" fact="0.1222"/>
                  <dgm:constr type="ctrX" for="ch" forName="picture1" refType="w" fact="0.163"/>
                  <dgm:constr type="ctrY" for="ch" forName="picture1" refType="h" fact="0.8922"/>
                  <dgm:constr type="w" for="ch" forName="picture1" refType="w" fact="0.1667"/>
                  <dgm:constr type="h" for="ch" forName="picture1" refType="h" fact="0.2113"/>
                  <dgm:constr type="l" for="ch" forName="parTx2" refType="w" fact="0.502"/>
                  <dgm:constr type="t" for="ch" forName="parTx2" refType="h" fact="0.7589"/>
                  <dgm:constr type="w" for="ch" forName="parTx2" refType="w" fact="0.3595"/>
                  <dgm:constr type="h" for="ch" forName="parTx2" refType="h" fact="0.1222"/>
                  <dgm:constr type="ctrX" for="ch" forName="picture2" refType="w" fact="0.4857"/>
                  <dgm:constr type="ctrY" for="ch" forName="picture2" refType="h" fact="0.7447"/>
                  <dgm:constr type="w" for="ch" forName="picture2" refType="w" fact="0.1667"/>
                  <dgm:constr type="h" for="ch" forName="picture2" refType="h" fact="0.2113"/>
                  <dgm:constr type="l" for="ch" forName="parTx3" refType="w" fact="0.6394"/>
                  <dgm:constr type="t" for="ch" forName="parTx3" refType="h" fact="0.5263"/>
                  <dgm:constr type="w" for="ch" forName="parTx3" refType="w" fact="0.3595"/>
                  <dgm:constr type="h" for="ch" forName="parTx3" refType="h" fact="0.1222"/>
                  <dgm:constr type="ctrX" for="ch" forName="picture3" refType="w" fact="0.6231"/>
                  <dgm:constr type="ctrY" for="ch" forName="picture3" refType="h" fact="0.5121"/>
                  <dgm:constr type="w" for="ch" forName="picture3" refType="w" fact="0.1667"/>
                  <dgm:constr type="h" for="ch" forName="picture3" refType="h" fact="0.2113"/>
                  <dgm:constr type="l" for="ch" forName="parTx4" refType="w" fact="0.6997"/>
                  <dgm:constr type="t" for="ch" forName="parTx4" refType="h" fact="0.2492"/>
                  <dgm:constr type="w" for="ch" forName="parTx4" refType="w" fact="0.3595"/>
                  <dgm:constr type="h" for="ch" forName="parTx4" refType="h" fact="0.1222"/>
                  <dgm:constr type="ctrX" for="ch" forName="picture4" refType="w" fact="0.6834"/>
                  <dgm:constr type="ctrY" for="ch" forName="picture4" refType="h" fact="0.235"/>
                  <dgm:constr type="w" for="ch" forName="picture4" refType="w" fact="0.1667"/>
                  <dgm:constr type="h" for="ch" forName="picture4" refType="h" fact="0.2113"/>
                </dgm:constrLst>
              </dgm:else>
            </dgm:choose>
          </dgm:if>
          <dgm:else name="Name38">
            <dgm:choose name="Name39">
              <dgm:if name="Name40" axis="des" func="maxDepth" op="gt" val="1">
                <dgm:alg type="composite">
                  <dgm:param type="ar" val="1.5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userD" refType="w" fact="0.0136"/>
                  <dgm:constr type="ctrX" for="ch" forName="dot1" refType="w" fact="0.6747"/>
                  <dgm:constr type="ctrY" for="ch" forName="dot1" refType="h" fact="0.8215"/>
                  <dgm:constr type="w" for="ch" forName="dot1" refType="userD"/>
                  <dgm:constr type="h" for="ch" forName="dot1" refType="userD"/>
                  <dgm:constr type="ctrX" for="ch" forName="dot2" refType="w" fact="0.7051"/>
                  <dgm:constr type="ctrY" for="ch" forName="dot2" refType="h" fact="0.843"/>
                  <dgm:constr type="w" for="ch" forName="dot2" refType="userD"/>
                  <dgm:constr type="h" for="ch" forName="dot2" refType="userD"/>
                  <dgm:constr type="ctrX" for="ch" forName="dot3" refType="w" fact="0.7365"/>
                  <dgm:constr type="ctrY" for="ch" forName="dot3" refType="h" fact="0.8607"/>
                  <dgm:constr type="w" for="ch" forName="dot3" refType="userD"/>
                  <dgm:constr type="h" for="ch" forName="dot3" refType="userD"/>
                  <dgm:constr type="ctrX" for="ch" forName="dot4" refType="w" fact="0.7687"/>
                  <dgm:constr type="ctrY" for="ch" forName="dot4" refType="h" fact="0.8745"/>
                  <dgm:constr type="w" for="ch" forName="dot4" refType="userD"/>
                  <dgm:constr type="h" for="ch" forName="dot4" refType="userD"/>
                  <dgm:constr type="ctrX" for="ch" forName="dot5" refType="w" fact="0.5325"/>
                  <dgm:constr type="ctrY" for="ch" forName="dot5" refType="h" fact="0.6419"/>
                  <dgm:constr type="w" for="ch" forName="dot5" refType="userD"/>
                  <dgm:constr type="h" for="ch" forName="dot5" refType="userD"/>
                  <dgm:constr type="ctrX" for="ch" forName="dot6" refType="w" fact="0.4514"/>
                  <dgm:constr type="ctrY" for="ch" forName="dot6" refType="h" fact="0.3784"/>
                  <dgm:constr type="w" for="ch" forName="dot6" refType="userD"/>
                  <dgm:constr type="h" for="ch" forName="dot6" refType="userD"/>
                  <dgm:constr type="ctrX" for="ch" forName="dotArrow1" refType="w" fact="0.4733"/>
                  <dgm:constr type="ctrY" for="ch" forName="dotArrow1" refType="h" fact="0.0496"/>
                  <dgm:constr type="w" for="ch" forName="dotArrow1" refType="userD"/>
                  <dgm:constr type="h" for="ch" forName="dotArrow1" refType="userD"/>
                  <dgm:constr type="ctrX" for="ch" forName="dotArrow2" refType="w" fact="0.4538"/>
                  <dgm:constr type="ctrY" for="ch" forName="dotArrow2" refType="h" fact="0.0282"/>
                  <dgm:constr type="w" for="ch" forName="dotArrow2" refType="userD"/>
                  <dgm:constr type="h" for="ch" forName="dotArrow2" refType="userD"/>
                  <dgm:constr type="ctrX" for="ch" forName="dotArrow3" refType="w" fact="0.4343"/>
                  <dgm:constr type="ctrY" for="ch" forName="dotArrow3" refType="h" fact="0.0068"/>
                  <dgm:constr type="w" for="ch" forName="dotArrow3" refType="userD"/>
                  <dgm:constr type="h" for="ch" forName="dotArrow3" refType="userD"/>
                  <dgm:constr type="ctrX" for="ch" forName="dotArrow4" refType="w" fact="0.4149"/>
                  <dgm:constr type="ctrY" for="ch" forName="dotArrow4" refType="h" fact="0.0282"/>
                  <dgm:constr type="w" for="ch" forName="dotArrow4" refType="userD"/>
                  <dgm:constr type="h" for="ch" forName="dotArrow4" refType="userD"/>
                  <dgm:constr type="ctrX" for="ch" forName="dotArrow5" refType="w" fact="0.3954"/>
                  <dgm:constr type="ctrY" for="ch" forName="dotArrow5" refType="h" fact="0.0496"/>
                  <dgm:constr type="w" for="ch" forName="dotArrow5" refType="userD"/>
                  <dgm:constr type="h" for="ch" forName="dotArrow5" refType="userD"/>
                  <dgm:constr type="ctrX" for="ch" forName="dotArrow6" refType="w" fact="0.4343"/>
                  <dgm:constr type="ctrY" for="ch" forName="dotArrow6" refType="h" fact="0.052"/>
                  <dgm:constr type="w" for="ch" forName="dotArrow6" refType="userD"/>
                  <dgm:constr type="h" for="ch" forName="dotArrow6" refType="userD"/>
                  <dgm:constr type="ctrX" for="ch" forName="dotArrow7" refType="w" fact="0.4343"/>
                  <dgm:constr type="ctrY" for="ch" forName="dotArrow7" refType="h" fact="0.0972"/>
                  <dgm:constr type="w" for="ch" forName="dotArrow7" refType="userD"/>
                  <dgm:constr type="h" for="ch" forName="dotArrow7" refType="userD"/>
                  <dgm:constr type="r" for="ch" forName="parTx1" refType="w" fact="0.8534"/>
                  <dgm:constr type="t" for="ch" forName="parTx1" refType="h" fact="0.9095"/>
                  <dgm:constr type="w" for="ch" forName="parTx1" refType="w" fact="0.294"/>
                  <dgm:constr type="h" for="ch" forName="parTx1" refType="h" fact="0.1222"/>
                  <dgm:constr type="ctrX" for="ch" forName="picture1" refType="w" fact="0.8667"/>
                  <dgm:constr type="ctrY" for="ch" forName="picture1" refType="h" fact="0.8922"/>
                  <dgm:constr type="w" for="ch" forName="picture1" refType="w" fact="0.1363"/>
                  <dgm:constr type="h" for="ch" forName="picture1" refType="h" fact="0.211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895"/>
                  <dgm:constr type="t" for="ch" forName="parTx2" refType="h" fact="0.762"/>
                  <dgm:constr type="w" for="ch" forName="parTx2" refType="w" fact="0.294"/>
                  <dgm:constr type="h" for="ch" forName="parTx2" refType="h" fact="0.1222"/>
                  <dgm:constr type="ctrX" for="ch" forName="picture2" refType="w" fact="0.6028"/>
                  <dgm:constr type="ctrY" for="ch" forName="picture2" refType="h" fact="0.7447"/>
                  <dgm:constr type="w" for="ch" forName="picture2" refType="w" fact="0.1363"/>
                  <dgm:constr type="h" for="ch" forName="picture2" refType="h" fact="0.211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771"/>
                  <dgm:constr type="t" for="ch" forName="parTx3" refType="h" fact="0.5294"/>
                  <dgm:constr type="w" for="ch" forName="parTx3" refType="w" fact="0.294"/>
                  <dgm:constr type="h" for="ch" forName="parTx3" refType="h" fact="0.1222"/>
                  <dgm:constr type="ctrX" for="ch" forName="picture3" refType="w" fact="0.4905"/>
                  <dgm:constr type="ctrY" for="ch" forName="picture3" refType="h" fact="0.5121"/>
                  <dgm:constr type="w" for="ch" forName="picture3" refType="w" fact="0.1363"/>
                  <dgm:constr type="h" for="ch" forName="picture3" refType="h" fact="0.211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278"/>
                  <dgm:constr type="t" for="ch" forName="parTx4" refType="h" fact="0.2523"/>
                  <dgm:constr type="w" for="ch" forName="parTx4" refType="w" fact="0.294"/>
                  <dgm:constr type="h" for="ch" forName="parTx4" refType="h" fact="0.1222"/>
                  <dgm:constr type="ctrX" for="ch" forName="picture4" refType="w" fact="0.4412"/>
                  <dgm:constr type="ctrY" for="ch" forName="picture4" refType="h" fact="0.235"/>
                  <dgm:constr type="w" for="ch" forName="picture4" refType="w" fact="0.1363"/>
                  <dgm:constr type="h" for="ch" forName="picture4" refType="h" fact="0.2113"/>
                  <dgm:constr type="r" for="ch" forName="desTx4" refType="l" refFor="ch" refForName="parTx4"/>
                  <dgm:constr type="l" for="ch" forName="desTx4"/>
                  <dgm:constr type="t" for="ch" forName="desTx4" refType="t" refFor="ch" refForName="parTx4"/>
                  <dgm:constr type="h" for="ch" forName="desTx4" refType="h" refFor="ch" refForName="parTx4"/>
                </dgm:constrLst>
              </dgm:if>
              <dgm:else name="Name41">
                <dgm:alg type="composite">
                  <dgm:param type="ar" val="1.267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userD" refType="w" fact="0.0167"/>
                  <dgm:constr type="ctrX" for="ch" forName="dot1" refType="w" fact="0.6022"/>
                  <dgm:constr type="ctrY" for="ch" forName="dot1" refType="h" fact="0.8215"/>
                  <dgm:constr type="w" for="ch" forName="dot1" refType="userD"/>
                  <dgm:constr type="h" for="ch" forName="dot1" refType="userD"/>
                  <dgm:constr type="ctrX" for="ch" forName="dot2" refType="w" fact="0.6394"/>
                  <dgm:constr type="ctrY" for="ch" forName="dot2" refType="h" fact="0.843"/>
                  <dgm:constr type="w" for="ch" forName="dot2" refType="userD"/>
                  <dgm:constr type="h" for="ch" forName="dot2" refType="userD"/>
                  <dgm:constr type="ctrX" for="ch" forName="dot3" refType="w" fact="0.6777"/>
                  <dgm:constr type="ctrY" for="ch" forName="dot3" refType="h" fact="0.8607"/>
                  <dgm:constr type="w" for="ch" forName="dot3" refType="userD"/>
                  <dgm:constr type="h" for="ch" forName="dot3" refType="userD"/>
                  <dgm:constr type="ctrX" for="ch" forName="dot4" refType="w" fact="0.7171"/>
                  <dgm:constr type="ctrY" for="ch" forName="dot4" refType="h" fact="0.8745"/>
                  <dgm:constr type="w" for="ch" forName="dot4" refType="userD"/>
                  <dgm:constr type="h" for="ch" forName="dot4" refType="userD"/>
                  <dgm:constr type="ctrX" for="ch" forName="dot5" refType="w" fact="0.4283"/>
                  <dgm:constr type="ctrY" for="ch" forName="dot5" refType="h" fact="0.6419"/>
                  <dgm:constr type="w" for="ch" forName="dot5" refType="userD"/>
                  <dgm:constr type="h" for="ch" forName="dot5" refType="userD"/>
                  <dgm:constr type="ctrX" for="ch" forName="dot6" refType="w" fact="0.3291"/>
                  <dgm:constr type="ctrY" for="ch" forName="dot6" refType="h" fact="0.3784"/>
                  <dgm:constr type="w" for="ch" forName="dot6" refType="userD"/>
                  <dgm:constr type="h" for="ch" forName="dot6" refType="userD"/>
                  <dgm:constr type="ctrX" for="ch" forName="dotArrow1" refType="w" fact="0.3559"/>
                  <dgm:constr type="ctrY" for="ch" forName="dotArrow1" refType="h" fact="0.0496"/>
                  <dgm:constr type="w" for="ch" forName="dotArrow1" refType="userD"/>
                  <dgm:constr type="h" for="ch" forName="dotArrow1" refType="userD"/>
                  <dgm:constr type="ctrX" for="ch" forName="dotArrow2" refType="w" fact="0.3321"/>
                  <dgm:constr type="ctrY" for="ch" forName="dotArrow2" refType="h" fact="0.0282"/>
                  <dgm:constr type="w" for="ch" forName="dotArrow2" refType="userD"/>
                  <dgm:constr type="h" for="ch" forName="dotArrow2" refType="userD"/>
                  <dgm:constr type="ctrX" for="ch" forName="dotArrow3" refType="w" fact="0.3083"/>
                  <dgm:constr type="ctrY" for="ch" forName="dotArrow3" refType="h" fact="0.0068"/>
                  <dgm:constr type="w" for="ch" forName="dotArrow3" refType="userD"/>
                  <dgm:constr type="h" for="ch" forName="dotArrow3" refType="userD"/>
                  <dgm:constr type="ctrX" for="ch" forName="dotArrow4" refType="w" fact="0.2845"/>
                  <dgm:constr type="ctrY" for="ch" forName="dotArrow4" refType="h" fact="0.0282"/>
                  <dgm:constr type="w" for="ch" forName="dotArrow4" refType="userD"/>
                  <dgm:constr type="h" for="ch" forName="dotArrow4" refType="userD"/>
                  <dgm:constr type="ctrX" for="ch" forName="dotArrow5" refType="w" fact="0.2606"/>
                  <dgm:constr type="ctrY" for="ch" forName="dotArrow5" refType="h" fact="0.0496"/>
                  <dgm:constr type="w" for="ch" forName="dotArrow5" refType="userD"/>
                  <dgm:constr type="h" for="ch" forName="dotArrow5" refType="userD"/>
                  <dgm:constr type="ctrX" for="ch" forName="dotArrow6" refType="w" fact="0.3083"/>
                  <dgm:constr type="ctrY" for="ch" forName="dotArrow6" refType="h" fact="0.052"/>
                  <dgm:constr type="w" for="ch" forName="dotArrow6" refType="userD"/>
                  <dgm:constr type="h" for="ch" forName="dotArrow6" refType="userD"/>
                  <dgm:constr type="ctrX" for="ch" forName="dotArrow7" refType="w" fact="0.3083"/>
                  <dgm:constr type="ctrY" for="ch" forName="dotArrow7" refType="h" fact="0.0972"/>
                  <dgm:constr type="w" for="ch" forName="dotArrow7" refType="userD"/>
                  <dgm:constr type="h" for="ch" forName="dotArrow7" refType="userD"/>
                  <dgm:constr type="r" for="ch" forName="parTx1" refType="w" fact="0.8207"/>
                  <dgm:constr type="t" for="ch" forName="parTx1" refType="h" fact="0.9064"/>
                  <dgm:constr type="w" for="ch" forName="parTx1" refType="w" fact="0.3595"/>
                  <dgm:constr type="h" for="ch" forName="parTx1" refType="h" fact="0.1222"/>
                  <dgm:constr type="ctrX" for="ch" forName="picture1" refType="w" fact="0.837"/>
                  <dgm:constr type="ctrY" for="ch" forName="picture1" refType="h" fact="0.8922"/>
                  <dgm:constr type="w" for="ch" forName="picture1" refType="w" fact="0.1667"/>
                  <dgm:constr type="h" for="ch" forName="picture1" refType="h" fact="0.2113"/>
                  <dgm:constr type="r" for="ch" forName="parTx2" refType="w" fact="0.498"/>
                  <dgm:constr type="t" for="ch" forName="parTx2" refType="h" fact="0.7589"/>
                  <dgm:constr type="w" for="ch" forName="parTx2" refType="w" fact="0.3595"/>
                  <dgm:constr type="h" for="ch" forName="parTx2" refType="h" fact="0.1222"/>
                  <dgm:constr type="ctrX" for="ch" forName="picture2" refType="w" fact="0.5143"/>
                  <dgm:constr type="ctrY" for="ch" forName="picture2" refType="h" fact="0.7447"/>
                  <dgm:constr type="w" for="ch" forName="picture2" refType="w" fact="0.1667"/>
                  <dgm:constr type="h" for="ch" forName="picture2" refType="h" fact="0.2113"/>
                  <dgm:constr type="r" for="ch" forName="parTx3" refType="w" fact="0.3606"/>
                  <dgm:constr type="t" for="ch" forName="parTx3" refType="h" fact="0.5263"/>
                  <dgm:constr type="w" for="ch" forName="parTx3" refType="w" fact="0.3595"/>
                  <dgm:constr type="h" for="ch" forName="parTx3" refType="h" fact="0.1222"/>
                  <dgm:constr type="ctrX" for="ch" forName="picture3" refType="w" fact="0.3769"/>
                  <dgm:constr type="ctrY" for="ch" forName="picture3" refType="h" fact="0.5121"/>
                  <dgm:constr type="w" for="ch" forName="picture3" refType="w" fact="0.1667"/>
                  <dgm:constr type="h" for="ch" forName="picture3" refType="h" fact="0.2113"/>
                  <dgm:constr type="r" for="ch" forName="parTx4" refType="w" fact="0.3003"/>
                  <dgm:constr type="t" for="ch" forName="parTx4" refType="h" fact="0.2492"/>
                  <dgm:constr type="w" for="ch" forName="parTx4" refType="w" fact="0.3595"/>
                  <dgm:constr type="h" for="ch" forName="parTx4" refType="h" fact="0.1222"/>
                  <dgm:constr type="ctrX" for="ch" forName="picture4" refType="w" fact="0.3166"/>
                  <dgm:constr type="ctrY" for="ch" forName="picture4" refType="h" fact="0.235"/>
                  <dgm:constr type="w" for="ch" forName="picture4" refType="w" fact="0.1667"/>
                  <dgm:constr type="h" for="ch" forName="picture4" refType="h" fact="0.2113"/>
                </dgm:constrLst>
              </dgm:else>
            </dgm:choose>
          </dgm:else>
        </dgm:choose>
      </dgm:if>
      <dgm:if name="Name42" axis="ch" ptType="node" func="cnt" op="equ" val="5">
        <dgm:choose name="Name43">
          <dgm:if name="Name44" func="var" arg="dir" op="equ" val="norm">
            <dgm:choose name="Name45">
              <dgm:if name="Name46" axis="des" func="maxDepth" op="gt" val="1">
                <dgm:alg type="composite">
                  <dgm:param type="ar" val="1.4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userD" refType="w" fact="0.0118"/>
                  <dgm:constr type="ctrX" for="ch" forName="dot1" refType="w" fact="0.3263"/>
                  <dgm:constr type="ctrY" for="ch" forName="dot1" refType="h" fact="0.8674"/>
                  <dgm:constr type="w" for="ch" forName="dot1" refType="userD"/>
                  <dgm:constr type="h" for="ch" forName="dot1" refType="userD"/>
                  <dgm:constr type="ctrX" for="ch" forName="dot2" refType="w" fact="0.3001"/>
                  <dgm:constr type="ctrY" for="ch" forName="dot2" refType="h" fact="0.8824"/>
                  <dgm:constr type="w" for="ch" forName="dot2" refType="userD"/>
                  <dgm:constr type="h" for="ch" forName="dot2" refType="userD"/>
                  <dgm:constr type="ctrX" for="ch" forName="dot3" refType="w" fact="0.2733"/>
                  <dgm:constr type="ctrY" for="ch" forName="dot3" refType="h" fact="0.8948"/>
                  <dgm:constr type="w" for="ch" forName="dot3" refType="userD"/>
                  <dgm:constr type="h" for="ch" forName="dot3" refType="userD"/>
                  <dgm:constr type="ctrX" for="ch" forName="dot4" refType="w" fact="0.2462"/>
                  <dgm:constr type="ctrY" for="ch" forName="dot4" refType="h" fact="0.9044"/>
                  <dgm:constr type="w" for="ch" forName="dot4" refType="userD"/>
                  <dgm:constr type="h" for="ch" forName="dot4" refType="userD"/>
                  <dgm:constr type="ctrX" for="ch" forName="dot5" refType="w" fact="0.4691"/>
                  <dgm:constr type="ctrY" for="ch" forName="dot5" refType="h" fact="0.7222"/>
                  <dgm:constr type="w" for="ch" forName="dot5" refType="userD"/>
                  <dgm:constr type="h" for="ch" forName="dot5" refType="userD"/>
                  <dgm:constr type="ctrX" for="ch" forName="dot6" refType="w" fact="0.4484"/>
                  <dgm:constr type="ctrY" for="ch" forName="dot6" refType="h" fact="0.7518"/>
                  <dgm:constr type="w" for="ch" forName="dot6" refType="userD"/>
                  <dgm:constr type="h" for="ch" forName="dot6" refType="userD"/>
                  <dgm:constr type="ctrX" for="ch" forName="dot7" refType="w" fact="0.5549"/>
                  <dgm:constr type="ctrY" for="ch" forName="dot7" refType="h" fact="0.5422"/>
                  <dgm:constr type="w" for="ch" forName="dot7" refType="userD"/>
                  <dgm:constr type="h" for="ch" forName="dot7" refType="userD"/>
                  <dgm:constr type="ctrX" for="ch" forName="dot8" refType="w" fact="0.601"/>
                  <dgm:constr type="ctrY" for="ch" forName="dot8" refType="h" fact="0.3229"/>
                  <dgm:constr type="w" for="ch" forName="dot8" refType="userD"/>
                  <dgm:constr type="h" for="ch" forName="dot8" refType="userD"/>
                  <dgm:constr type="ctrX" for="ch" forName="dotArrow1" refType="w" fact="0.5779"/>
                  <dgm:constr type="ctrY" for="ch" forName="dotArrow1" refType="h" fact="0.0635"/>
                  <dgm:constr type="w" for="ch" forName="dotArrow1" refType="userD"/>
                  <dgm:constr type="h" for="ch" forName="dotArrow1" refType="userD"/>
                  <dgm:constr type="ctrX" for="ch" forName="dotArrow2" refType="w" fact="0.5951"/>
                  <dgm:constr type="ctrY" for="ch" forName="dotArrow2" refType="h" fact="0.0448"/>
                  <dgm:constr type="w" for="ch" forName="dotArrow2" refType="userD"/>
                  <dgm:constr type="h" for="ch" forName="dotArrow2" refType="userD"/>
                  <dgm:constr type="ctrX" for="ch" forName="dotArrow3" refType="w" fact="0.6123"/>
                  <dgm:constr type="ctrY" for="ch" forName="dotArrow3" refType="h" fact="0.026"/>
                  <dgm:constr type="w" for="ch" forName="dotArrow3" refType="userD"/>
                  <dgm:constr type="h" for="ch" forName="dotArrow3" refType="userD"/>
                  <dgm:constr type="ctrX" for="ch" forName="dotArrow4" refType="w" fact="0.6295"/>
                  <dgm:constr type="ctrY" for="ch" forName="dotArrow4" refType="h" fact="0.0448"/>
                  <dgm:constr type="w" for="ch" forName="dotArrow4" refType="userD"/>
                  <dgm:constr type="h" for="ch" forName="dotArrow4" refType="userD"/>
                  <dgm:constr type="ctrX" for="ch" forName="dotArrow5" refType="w" fact="0.6467"/>
                  <dgm:constr type="ctrY" for="ch" forName="dotArrow5" refType="h" fact="0.0635"/>
                  <dgm:constr type="w" for="ch" forName="dotArrow5" refType="userD"/>
                  <dgm:constr type="h" for="ch" forName="dotArrow5" refType="userD"/>
                  <dgm:constr type="ctrX" for="ch" forName="dotArrow6" refType="w" fact="0.6123"/>
                  <dgm:constr type="ctrY" for="ch" forName="dotArrow6" refType="h" fact="0.0656"/>
                  <dgm:constr type="w" for="ch" forName="dotArrow6" refType="userD"/>
                  <dgm:constr type="h" for="ch" forName="dotArrow6" refType="userD"/>
                  <dgm:constr type="ctrX" for="ch" forName="dotArrow7" refType="w" fact="0.6123"/>
                  <dgm:constr type="ctrY" for="ch" forName="dotArrow7" refType="h" fact="0.1052"/>
                  <dgm:constr type="w" for="ch" forName="dotArrow7" refType="userD"/>
                  <dgm:constr type="h" for="ch" forName="dotArrow7" refType="userD"/>
                  <dgm:constr type="l" for="ch" forName="parTx1" refType="w" fact="0.1746"/>
                  <dgm:constr type="t" for="ch" forName="parTx1" refType="h" fact="0.9304"/>
                  <dgm:constr type="w" for="ch" forName="parTx1" refType="w" fact="0.2544"/>
                  <dgm:constr type="h" for="ch" forName="parTx1" refType="h" fact="0.0962"/>
                  <dgm:constr type="ctrX" for="ch" forName="picture1" refType="w" fact="0.1631"/>
                  <dgm:constr type="ctrY" for="ch" forName="picture1" refType="h" fact="0.9169"/>
                  <dgm:constr type="w" for="ch" forName="picture1" refType="w" fact="0.118"/>
                  <dgm:constr type="h" for="ch" forName="picture1" refType="h" fact="0.166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3982"/>
                  <dgm:constr type="t" for="ch" forName="parTx2" refType="h" fact="0.8167"/>
                  <dgm:constr type="w" for="ch" forName="parTx2" refType="w" fact="0.2544"/>
                  <dgm:constr type="h" for="ch" forName="parTx2" refType="h" fact="0.0962"/>
                  <dgm:constr type="ctrX" for="ch" forName="picture2" refType="w" fact="0.3866"/>
                  <dgm:constr type="ctrY" for="ch" forName="picture2" refType="h" fact="0.8032"/>
                  <dgm:constr type="w" for="ch" forName="picture2" refType="w" fact="0.118"/>
                  <dgm:constr type="h" for="ch" forName="picture2" refType="h" fact="0.166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194"/>
                  <dgm:constr type="t" for="ch" forName="parTx3" refType="h" fact="0.6524"/>
                  <dgm:constr type="w" for="ch" forName="parTx3" refType="w" fact="0.2544"/>
                  <dgm:constr type="h" for="ch" forName="parTx3" refType="h" fact="0.0962"/>
                  <dgm:constr type="ctrX" for="ch" forName="picture3" refType="w" fact="0.5078"/>
                  <dgm:constr type="ctrY" for="ch" forName="picture3" refType="h" fact="0.6389"/>
                  <dgm:constr type="w" for="ch" forName="picture3" refType="w" fact="0.118"/>
                  <dgm:constr type="h" for="ch" forName="picture3" refType="h" fact="0.166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827"/>
                  <dgm:constr type="t" for="ch" forName="parTx4" refType="h" fact="0.4412"/>
                  <dgm:constr type="w" for="ch" forName="parTx4" refType="w" fact="0.2544"/>
                  <dgm:constr type="h" for="ch" forName="parTx4" refType="h" fact="0.0962"/>
                  <dgm:constr type="ctrX" for="ch" forName="picture4" refType="w" fact="0.5712"/>
                  <dgm:constr type="ctrY" for="ch" forName="picture4" refType="h" fact="0.4277"/>
                  <dgm:constr type="w" for="ch" forName="picture4" refType="w" fact="0.118"/>
                  <dgm:constr type="h" for="ch" forName="picture4" refType="h" fact="0.1663"/>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18"/>
                  <dgm:constr type="t" for="ch" forName="parTx5" refType="h" fact="0.2262"/>
                  <dgm:constr type="w" for="ch" forName="parTx5" refType="w" fact="0.2544"/>
                  <dgm:constr type="h" for="ch" forName="parTx5" refType="h" fact="0.0962"/>
                  <dgm:constr type="ctrX" for="ch" forName="picture5" refType="w" fact="0.6064"/>
                  <dgm:constr type="ctrY" for="ch" forName="picture5" refType="h" fact="0.2127"/>
                  <dgm:constr type="w" for="ch" forName="picture5" refType="w" fact="0.118"/>
                  <dgm:constr type="h" for="ch" forName="picture5" refType="h" fact="0.1663"/>
                  <dgm:constr type="l" for="ch" forName="desTx5" refType="r" refFor="ch" refForName="parTx5"/>
                  <dgm:constr type="r" for="ch" forName="desTx5" refType="w"/>
                  <dgm:constr type="t" for="ch" forName="desTx5" refType="t" refFor="ch" refForName="parTx5"/>
                  <dgm:constr type="h" for="ch" forName="desTx5" refType="h" refFor="ch" refForName="parTx5"/>
                </dgm:constrLst>
              </dgm:if>
              <dgm:else name="Name47">
                <dgm:alg type="composite">
                  <dgm:param type="ar" val="1.164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userD" refType="w" fact="0.0143"/>
                  <dgm:constr type="ctrX" for="ch" forName="dot1" refType="w" fact="0.3951"/>
                  <dgm:constr type="ctrY" for="ch" forName="dot1" refType="h" fact="0.8674"/>
                  <dgm:constr type="w" for="ch" forName="dot1" refType="userD"/>
                  <dgm:constr type="h" for="ch" forName="dot1" refType="userD"/>
                  <dgm:constr type="ctrX" for="ch" forName="dot2" refType="w" fact="0.3634"/>
                  <dgm:constr type="ctrY" for="ch" forName="dot2" refType="h" fact="0.8824"/>
                  <dgm:constr type="w" for="ch" forName="dot2" refType="userD"/>
                  <dgm:constr type="h" for="ch" forName="dot2" refType="userD"/>
                  <dgm:constr type="ctrX" for="ch" forName="dot3" refType="w" fact="0.331"/>
                  <dgm:constr type="ctrY" for="ch" forName="dot3" refType="h" fact="0.8948"/>
                  <dgm:constr type="w" for="ch" forName="dot3" refType="userD"/>
                  <dgm:constr type="h" for="ch" forName="dot3" refType="userD"/>
                  <dgm:constr type="ctrX" for="ch" forName="dot4" refType="w" fact="0.2981"/>
                  <dgm:constr type="ctrY" for="ch" forName="dot4" refType="h" fact="0.9044"/>
                  <dgm:constr type="w" for="ch" forName="dot4" refType="userD"/>
                  <dgm:constr type="h" for="ch" forName="dot4" refType="userD"/>
                  <dgm:constr type="ctrX" for="ch" forName="dot5" refType="w" fact="0.5681"/>
                  <dgm:constr type="ctrY" for="ch" forName="dot5" refType="h" fact="0.7222"/>
                  <dgm:constr type="w" for="ch" forName="dot5" refType="userD"/>
                  <dgm:constr type="h" for="ch" forName="dot5" refType="userD"/>
                  <dgm:constr type="ctrX" for="ch" forName="dot6" refType="w" fact="0.543"/>
                  <dgm:constr type="ctrY" for="ch" forName="dot6" refType="h" fact="0.7518"/>
                  <dgm:constr type="w" for="ch" forName="dot6" refType="userD"/>
                  <dgm:constr type="h" for="ch" forName="dot6" refType="userD"/>
                  <dgm:constr type="ctrX" for="ch" forName="dot7" refType="w" fact="0.672"/>
                  <dgm:constr type="ctrY" for="ch" forName="dot7" refType="h" fact="0.5422"/>
                  <dgm:constr type="w" for="ch" forName="dot7" refType="userD"/>
                  <dgm:constr type="h" for="ch" forName="dot7" refType="userD"/>
                  <dgm:constr type="ctrX" for="ch" forName="dot8" refType="w" fact="0.7278"/>
                  <dgm:constr type="ctrY" for="ch" forName="dot8" refType="h" fact="0.3229"/>
                  <dgm:constr type="w" for="ch" forName="dot8" refType="userD"/>
                  <dgm:constr type="h" for="ch" forName="dot8" refType="userD"/>
                  <dgm:constr type="ctrX" for="ch" forName="dotArrow1" refType="w" fact="0.6999"/>
                  <dgm:constr type="ctrY" for="ch" forName="dotArrow1" refType="h" fact="0.0635"/>
                  <dgm:constr type="w" for="ch" forName="dotArrow1" refType="userD"/>
                  <dgm:constr type="h" for="ch" forName="dotArrow1" refType="userD"/>
                  <dgm:constr type="ctrX" for="ch" forName="dotArrow2" refType="w" fact="0.7207"/>
                  <dgm:constr type="ctrY" for="ch" forName="dotArrow2" refType="h" fact="0.0448"/>
                  <dgm:constr type="w" for="ch" forName="dotArrow2" refType="userD"/>
                  <dgm:constr type="h" for="ch" forName="dotArrow2" refType="userD"/>
                  <dgm:constr type="ctrX" for="ch" forName="dotArrow3" refType="w" fact="0.7415"/>
                  <dgm:constr type="ctrY" for="ch" forName="dotArrow3" refType="h" fact="0.026"/>
                  <dgm:constr type="w" for="ch" forName="dotArrow3" refType="userD"/>
                  <dgm:constr type="h" for="ch" forName="dotArrow3" refType="userD"/>
                  <dgm:constr type="ctrX" for="ch" forName="dotArrow4" refType="w" fact="0.7624"/>
                  <dgm:constr type="ctrY" for="ch" forName="dotArrow4" refType="h" fact="0.0448"/>
                  <dgm:constr type="w" for="ch" forName="dotArrow4" refType="userD"/>
                  <dgm:constr type="h" for="ch" forName="dotArrow4" refType="userD"/>
                  <dgm:constr type="ctrX" for="ch" forName="dotArrow5" refType="w" fact="0.7832"/>
                  <dgm:constr type="ctrY" for="ch" forName="dotArrow5" refType="h" fact="0.0635"/>
                  <dgm:constr type="w" for="ch" forName="dotArrow5" refType="userD"/>
                  <dgm:constr type="h" for="ch" forName="dotArrow5" refType="userD"/>
                  <dgm:constr type="ctrX" for="ch" forName="dotArrow6" refType="w" fact="0.7415"/>
                  <dgm:constr type="ctrY" for="ch" forName="dotArrow6" refType="h" fact="0.0656"/>
                  <dgm:constr type="w" for="ch" forName="dotArrow6" refType="userD"/>
                  <dgm:constr type="h" for="ch" forName="dotArrow6" refType="userD"/>
                  <dgm:constr type="ctrX" for="ch" forName="dotArrow7" refType="w" fact="0.7415"/>
                  <dgm:constr type="ctrY" for="ch" forName="dotArrow7" refType="h" fact="0.1052"/>
                  <dgm:constr type="w" for="ch" forName="dotArrow7" refType="userD"/>
                  <dgm:constr type="h" for="ch" forName="dotArrow7" refType="userD"/>
                  <dgm:constr type="l" for="ch" forName="parTx1" refType="w" fact="0.2115"/>
                  <dgm:constr type="t" for="ch" forName="parTx1" refType="h" fact="0.928"/>
                  <dgm:constr type="w" for="ch" forName="parTx1" refType="w" fact="0.3081"/>
                  <dgm:constr type="h" for="ch" forName="parTx1" refType="h" fact="0.0962"/>
                  <dgm:constr type="ctrX" for="ch" forName="picture1" refType="w" fact="0.1975"/>
                  <dgm:constr type="ctrY" for="ch" forName="picture1" refType="h" fact="0.9169"/>
                  <dgm:constr type="w" for="ch" forName="picture1" refType="w" fact="0.1429"/>
                  <dgm:constr type="h" for="ch" forName="picture1" refType="h" fact="0.1663"/>
                  <dgm:constr type="l" for="ch" forName="parTx2" refType="w" fact="0.4822"/>
                  <dgm:constr type="t" for="ch" forName="parTx2" refType="h" fact="0.8143"/>
                  <dgm:constr type="w" for="ch" forName="parTx2" refType="w" fact="0.3081"/>
                  <dgm:constr type="h" for="ch" forName="parTx2" refType="h" fact="0.0962"/>
                  <dgm:constr type="ctrX" for="ch" forName="picture2" refType="w" fact="0.4682"/>
                  <dgm:constr type="ctrY" for="ch" forName="picture2" refType="h" fact="0.8032"/>
                  <dgm:constr type="w" for="ch" forName="picture2" refType="w" fact="0.1429"/>
                  <dgm:constr type="h" for="ch" forName="picture2" refType="h" fact="0.1663"/>
                  <dgm:constr type="l" for="ch" forName="parTx3" refType="w" fact="0.629"/>
                  <dgm:constr type="t" for="ch" forName="parTx3" refType="h" fact="0.65"/>
                  <dgm:constr type="w" for="ch" forName="parTx3" refType="w" fact="0.3081"/>
                  <dgm:constr type="h" for="ch" forName="parTx3" refType="h" fact="0.0962"/>
                  <dgm:constr type="ctrX" for="ch" forName="picture3" refType="w" fact="0.615"/>
                  <dgm:constr type="ctrY" for="ch" forName="picture3" refType="h" fact="0.6389"/>
                  <dgm:constr type="w" for="ch" forName="picture3" refType="w" fact="0.1429"/>
                  <dgm:constr type="h" for="ch" forName="picture3" refType="h" fact="0.1663"/>
                  <dgm:constr type="l" for="ch" forName="parTx4" refType="w" fact="0.7057"/>
                  <dgm:constr type="t" for="ch" forName="parTx4" refType="h" fact="0.4388"/>
                  <dgm:constr type="w" for="ch" forName="parTx4" refType="w" fact="0.3081"/>
                  <dgm:constr type="h" for="ch" forName="parTx4" refType="h" fact="0.0962"/>
                  <dgm:constr type="ctrX" for="ch" forName="picture4" refType="w" fact="0.6917"/>
                  <dgm:constr type="ctrY" for="ch" forName="picture4" refType="h" fact="0.4277"/>
                  <dgm:constr type="w" for="ch" forName="picture4" refType="w" fact="0.1429"/>
                  <dgm:constr type="h" for="ch" forName="picture4" refType="h" fact="0.1663"/>
                  <dgm:constr type="l" for="ch" forName="parTx5" refType="w" fact="0.7484"/>
                  <dgm:constr type="t" for="ch" forName="parTx5" refType="h" fact="0.2238"/>
                  <dgm:constr type="w" for="ch" forName="parTx5" refType="w" fact="0.3081"/>
                  <dgm:constr type="h" for="ch" forName="parTx5" refType="h" fact="0.0962"/>
                  <dgm:constr type="ctrX" for="ch" forName="picture5" refType="w" fact="0.7344"/>
                  <dgm:constr type="ctrY" for="ch" forName="picture5" refType="h" fact="0.2127"/>
                  <dgm:constr type="w" for="ch" forName="picture5" refType="w" fact="0.1429"/>
                  <dgm:constr type="h" for="ch" forName="picture5" refType="h" fact="0.1663"/>
                </dgm:constrLst>
              </dgm:else>
            </dgm:choose>
          </dgm:if>
          <dgm:else name="Name48">
            <dgm:choose name="Name49">
              <dgm:if name="Name50" axis="des" func="maxDepth" op="gt" val="1">
                <dgm:alg type="composite">
                  <dgm:param type="ar" val="1.41"/>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userD" refType="w" fact="0.0118"/>
                  <dgm:constr type="ctrX" for="ch" forName="dot1" refType="w" fact="0.6737"/>
                  <dgm:constr type="ctrY" for="ch" forName="dot1" refType="h" fact="0.8674"/>
                  <dgm:constr type="w" for="ch" forName="dot1" refType="userD"/>
                  <dgm:constr type="h" for="ch" forName="dot1" refType="userD"/>
                  <dgm:constr type="ctrX" for="ch" forName="dot2" refType="w" fact="0.6999"/>
                  <dgm:constr type="ctrY" for="ch" forName="dot2" refType="h" fact="0.8824"/>
                  <dgm:constr type="w" for="ch" forName="dot2" refType="userD"/>
                  <dgm:constr type="h" for="ch" forName="dot2" refType="userD"/>
                  <dgm:constr type="ctrX" for="ch" forName="dot3" refType="w" fact="0.7267"/>
                  <dgm:constr type="ctrY" for="ch" forName="dot3" refType="h" fact="0.8948"/>
                  <dgm:constr type="w" for="ch" forName="dot3" refType="userD"/>
                  <dgm:constr type="h" for="ch" forName="dot3" refType="userD"/>
                  <dgm:constr type="ctrX" for="ch" forName="dot4" refType="w" fact="0.7538"/>
                  <dgm:constr type="ctrY" for="ch" forName="dot4" refType="h" fact="0.9044"/>
                  <dgm:constr type="w" for="ch" forName="dot4" refType="userD"/>
                  <dgm:constr type="h" for="ch" forName="dot4" refType="userD"/>
                  <dgm:constr type="ctrX" for="ch" forName="dot5" refType="w" fact="0.5309"/>
                  <dgm:constr type="ctrY" for="ch" forName="dot5" refType="h" fact="0.7222"/>
                  <dgm:constr type="w" for="ch" forName="dot5" refType="userD"/>
                  <dgm:constr type="h" for="ch" forName="dot5" refType="userD"/>
                  <dgm:constr type="ctrX" for="ch" forName="dot6" refType="w" fact="0.5516"/>
                  <dgm:constr type="ctrY" for="ch" forName="dot6" refType="h" fact="0.7518"/>
                  <dgm:constr type="w" for="ch" forName="dot6" refType="userD"/>
                  <dgm:constr type="h" for="ch" forName="dot6" refType="userD"/>
                  <dgm:constr type="ctrX" for="ch" forName="dot7" refType="w" fact="0.4451"/>
                  <dgm:constr type="ctrY" for="ch" forName="dot7" refType="h" fact="0.5422"/>
                  <dgm:constr type="w" for="ch" forName="dot7" refType="userD"/>
                  <dgm:constr type="h" for="ch" forName="dot7" refType="userD"/>
                  <dgm:constr type="ctrX" for="ch" forName="dot8" refType="w" fact="0.399"/>
                  <dgm:constr type="ctrY" for="ch" forName="dot8" refType="h" fact="0.3229"/>
                  <dgm:constr type="w" for="ch" forName="dot8" refType="userD"/>
                  <dgm:constr type="h" for="ch" forName="dot8" refType="userD"/>
                  <dgm:constr type="ctrX" for="ch" forName="dotArrow1" refType="w" fact="0.4221"/>
                  <dgm:constr type="ctrY" for="ch" forName="dotArrow1" refType="h" fact="0.0635"/>
                  <dgm:constr type="w" for="ch" forName="dotArrow1" refType="userD"/>
                  <dgm:constr type="h" for="ch" forName="dotArrow1" refType="userD"/>
                  <dgm:constr type="ctrX" for="ch" forName="dotArrow2" refType="w" fact="0.4049"/>
                  <dgm:constr type="ctrY" for="ch" forName="dotArrow2" refType="h" fact="0.0448"/>
                  <dgm:constr type="w" for="ch" forName="dotArrow2" refType="userD"/>
                  <dgm:constr type="h" for="ch" forName="dotArrow2" refType="userD"/>
                  <dgm:constr type="ctrX" for="ch" forName="dotArrow3" refType="w" fact="0.3877"/>
                  <dgm:constr type="ctrY" for="ch" forName="dotArrow3" refType="h" fact="0.026"/>
                  <dgm:constr type="w" for="ch" forName="dotArrow3" refType="userD"/>
                  <dgm:constr type="h" for="ch" forName="dotArrow3" refType="userD"/>
                  <dgm:constr type="ctrX" for="ch" forName="dotArrow4" refType="w" fact="0.3705"/>
                  <dgm:constr type="ctrY" for="ch" forName="dotArrow4" refType="h" fact="0.0448"/>
                  <dgm:constr type="w" for="ch" forName="dotArrow4" refType="userD"/>
                  <dgm:constr type="h" for="ch" forName="dotArrow4" refType="userD"/>
                  <dgm:constr type="ctrX" for="ch" forName="dotArrow5" refType="w" fact="0.3533"/>
                  <dgm:constr type="ctrY" for="ch" forName="dotArrow5" refType="h" fact="0.0635"/>
                  <dgm:constr type="w" for="ch" forName="dotArrow5" refType="userD"/>
                  <dgm:constr type="h" for="ch" forName="dotArrow5" refType="userD"/>
                  <dgm:constr type="ctrX" for="ch" forName="dotArrow6" refType="w" fact="0.3877"/>
                  <dgm:constr type="ctrY" for="ch" forName="dotArrow6" refType="h" fact="0.0656"/>
                  <dgm:constr type="w" for="ch" forName="dotArrow6" refType="userD"/>
                  <dgm:constr type="h" for="ch" forName="dotArrow6" refType="userD"/>
                  <dgm:constr type="ctrX" for="ch" forName="dotArrow7" refType="w" fact="0.3877"/>
                  <dgm:constr type="ctrY" for="ch" forName="dotArrow7" refType="h" fact="0.1052"/>
                  <dgm:constr type="w" for="ch" forName="dotArrow7" refType="userD"/>
                  <dgm:constr type="h" for="ch" forName="dotArrow7" refType="userD"/>
                  <dgm:constr type="r" for="ch" forName="parTx1" refType="w" fact="0.8254"/>
                  <dgm:constr type="t" for="ch" forName="parTx1" refType="h" fact="0.9304"/>
                  <dgm:constr type="w" for="ch" forName="parTx1" refType="w" fact="0.2544"/>
                  <dgm:constr type="h" for="ch" forName="parTx1" refType="h" fact="0.0962"/>
                  <dgm:constr type="ctrX" for="ch" forName="picture1" refType="w" fact="0.8369"/>
                  <dgm:constr type="ctrY" for="ch" forName="picture1" refType="h" fact="0.9169"/>
                  <dgm:constr type="w" for="ch" forName="picture1" refType="w" fact="0.118"/>
                  <dgm:constr type="h" for="ch" forName="picture1" refType="h" fact="0.166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6018"/>
                  <dgm:constr type="t" for="ch" forName="parTx2" refType="h" fact="0.8167"/>
                  <dgm:constr type="w" for="ch" forName="parTx2" refType="w" fact="0.2544"/>
                  <dgm:constr type="h" for="ch" forName="parTx2" refType="h" fact="0.0962"/>
                  <dgm:constr type="ctrX" for="ch" forName="picture2" refType="w" fact="0.6134"/>
                  <dgm:constr type="ctrY" for="ch" forName="picture2" refType="h" fact="0.8032"/>
                  <dgm:constr type="w" for="ch" forName="picture2" refType="w" fact="0.118"/>
                  <dgm:constr type="h" for="ch" forName="picture2" refType="h" fact="0.166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806"/>
                  <dgm:constr type="t" for="ch" forName="parTx3" refType="h" fact="0.6524"/>
                  <dgm:constr type="w" for="ch" forName="parTx3" refType="w" fact="0.2544"/>
                  <dgm:constr type="h" for="ch" forName="parTx3" refType="h" fact="0.0962"/>
                  <dgm:constr type="ctrX" for="ch" forName="picture3" refType="w" fact="0.4922"/>
                  <dgm:constr type="ctrY" for="ch" forName="picture3" refType="h" fact="0.6389"/>
                  <dgm:constr type="w" for="ch" forName="picture3" refType="w" fact="0.118"/>
                  <dgm:constr type="h" for="ch" forName="picture3" refType="h" fact="0.166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173"/>
                  <dgm:constr type="t" for="ch" forName="parTx4" refType="h" fact="0.4412"/>
                  <dgm:constr type="w" for="ch" forName="parTx4" refType="w" fact="0.2544"/>
                  <dgm:constr type="h" for="ch" forName="parTx4" refType="h" fact="0.0962"/>
                  <dgm:constr type="ctrX" for="ch" forName="picture4" refType="w" fact="0.4288"/>
                  <dgm:constr type="ctrY" for="ch" forName="picture4" refType="h" fact="0.4277"/>
                  <dgm:constr type="w" for="ch" forName="picture4" refType="w" fact="0.118"/>
                  <dgm:constr type="h" for="ch" forName="picture4" refType="h" fact="0.1663"/>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82"/>
                  <dgm:constr type="t" for="ch" forName="parTx5" refType="h" fact="0.2262"/>
                  <dgm:constr type="w" for="ch" forName="parTx5" refType="w" fact="0.2544"/>
                  <dgm:constr type="h" for="ch" forName="parTx5" refType="h" fact="0.0962"/>
                  <dgm:constr type="ctrX" for="ch" forName="picture5" refType="w" fact="0.3936"/>
                  <dgm:constr type="ctrY" for="ch" forName="picture5" refType="h" fact="0.2127"/>
                  <dgm:constr type="w" for="ch" forName="picture5" refType="w" fact="0.118"/>
                  <dgm:constr type="h" for="ch" forName="picture5" refType="h" fact="0.1663"/>
                  <dgm:constr type="r" for="ch" forName="desTx5" refType="l" refFor="ch" refForName="parTx5"/>
                  <dgm:constr type="l" for="ch" forName="desTx5"/>
                  <dgm:constr type="t" for="ch" forName="desTx5" refType="t" refFor="ch" refForName="parTx5"/>
                  <dgm:constr type="h" for="ch" forName="desTx5" refType="h" refFor="ch" refForName="parTx5"/>
                </dgm:constrLst>
              </dgm:if>
              <dgm:else name="Name51">
                <dgm:alg type="composite">
                  <dgm:param type="ar" val="1.164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userD" refType="w" fact="0.0143"/>
                  <dgm:constr type="ctrX" for="ch" forName="dot1" refType="w" fact="0.6049"/>
                  <dgm:constr type="ctrY" for="ch" forName="dot1" refType="h" fact="0.8674"/>
                  <dgm:constr type="w" for="ch" forName="dot1" refType="userD"/>
                  <dgm:constr type="h" for="ch" forName="dot1" refType="userD"/>
                  <dgm:constr type="ctrX" for="ch" forName="dot2" refType="w" fact="0.6366"/>
                  <dgm:constr type="ctrY" for="ch" forName="dot2" refType="h" fact="0.8824"/>
                  <dgm:constr type="w" for="ch" forName="dot2" refType="userD"/>
                  <dgm:constr type="h" for="ch" forName="dot2" refType="userD"/>
                  <dgm:constr type="ctrX" for="ch" forName="dot3" refType="w" fact="0.669"/>
                  <dgm:constr type="ctrY" for="ch" forName="dot3" refType="h" fact="0.8948"/>
                  <dgm:constr type="w" for="ch" forName="dot3" refType="userD"/>
                  <dgm:constr type="h" for="ch" forName="dot3" refType="userD"/>
                  <dgm:constr type="ctrX" for="ch" forName="dot4" refType="w" fact="0.7019"/>
                  <dgm:constr type="ctrY" for="ch" forName="dot4" refType="h" fact="0.9044"/>
                  <dgm:constr type="w" for="ch" forName="dot4" refType="userD"/>
                  <dgm:constr type="h" for="ch" forName="dot4" refType="userD"/>
                  <dgm:constr type="ctrX" for="ch" forName="dot5" refType="w" fact="0.4319"/>
                  <dgm:constr type="ctrY" for="ch" forName="dot5" refType="h" fact="0.7222"/>
                  <dgm:constr type="w" for="ch" forName="dot5" refType="userD"/>
                  <dgm:constr type="h" for="ch" forName="dot5" refType="userD"/>
                  <dgm:constr type="ctrX" for="ch" forName="dot6" refType="w" fact="0.457"/>
                  <dgm:constr type="ctrY" for="ch" forName="dot6" refType="h" fact="0.7518"/>
                  <dgm:constr type="w" for="ch" forName="dot6" refType="userD"/>
                  <dgm:constr type="h" for="ch" forName="dot6" refType="userD"/>
                  <dgm:constr type="ctrX" for="ch" forName="dot7" refType="w" fact="0.328"/>
                  <dgm:constr type="ctrY" for="ch" forName="dot7" refType="h" fact="0.5422"/>
                  <dgm:constr type="w" for="ch" forName="dot7" refType="userD"/>
                  <dgm:constr type="h" for="ch" forName="dot7" refType="userD"/>
                  <dgm:constr type="ctrX" for="ch" forName="dot8" refType="w" fact="0.2722"/>
                  <dgm:constr type="ctrY" for="ch" forName="dot8" refType="h" fact="0.3229"/>
                  <dgm:constr type="w" for="ch" forName="dot8" refType="userD"/>
                  <dgm:constr type="h" for="ch" forName="dot8" refType="userD"/>
                  <dgm:constr type="ctrX" for="ch" forName="dotArrow1" refType="w" fact="0.3001"/>
                  <dgm:constr type="ctrY" for="ch" forName="dotArrow1" refType="h" fact="0.0635"/>
                  <dgm:constr type="w" for="ch" forName="dotArrow1" refType="userD"/>
                  <dgm:constr type="h" for="ch" forName="dotArrow1" refType="userD"/>
                  <dgm:constr type="ctrX" for="ch" forName="dotArrow2" refType="w" fact="0.2793"/>
                  <dgm:constr type="ctrY" for="ch" forName="dotArrow2" refType="h" fact="0.0448"/>
                  <dgm:constr type="w" for="ch" forName="dotArrow2" refType="userD"/>
                  <dgm:constr type="h" for="ch" forName="dotArrow2" refType="userD"/>
                  <dgm:constr type="ctrX" for="ch" forName="dotArrow3" refType="w" fact="0.2585"/>
                  <dgm:constr type="ctrY" for="ch" forName="dotArrow3" refType="h" fact="0.026"/>
                  <dgm:constr type="w" for="ch" forName="dotArrow3" refType="userD"/>
                  <dgm:constr type="h" for="ch" forName="dotArrow3" refType="userD"/>
                  <dgm:constr type="ctrX" for="ch" forName="dotArrow4" refType="w" fact="0.2376"/>
                  <dgm:constr type="ctrY" for="ch" forName="dotArrow4" refType="h" fact="0.0448"/>
                  <dgm:constr type="w" for="ch" forName="dotArrow4" refType="userD"/>
                  <dgm:constr type="h" for="ch" forName="dotArrow4" refType="userD"/>
                  <dgm:constr type="ctrX" for="ch" forName="dotArrow5" refType="w" fact="0.2168"/>
                  <dgm:constr type="ctrY" for="ch" forName="dotArrow5" refType="h" fact="0.0635"/>
                  <dgm:constr type="w" for="ch" forName="dotArrow5" refType="userD"/>
                  <dgm:constr type="h" for="ch" forName="dotArrow5" refType="userD"/>
                  <dgm:constr type="ctrX" for="ch" forName="dotArrow6" refType="w" fact="0.2585"/>
                  <dgm:constr type="ctrY" for="ch" forName="dotArrow6" refType="h" fact="0.0656"/>
                  <dgm:constr type="w" for="ch" forName="dotArrow6" refType="userD"/>
                  <dgm:constr type="h" for="ch" forName="dotArrow6" refType="userD"/>
                  <dgm:constr type="ctrX" for="ch" forName="dotArrow7" refType="w" fact="0.2585"/>
                  <dgm:constr type="ctrY" for="ch" forName="dotArrow7" refType="h" fact="0.1052"/>
                  <dgm:constr type="w" for="ch" forName="dotArrow7" refType="userD"/>
                  <dgm:constr type="h" for="ch" forName="dotArrow7" refType="userD"/>
                  <dgm:constr type="r" for="ch" forName="parTx1" refType="w" fact="0.7885"/>
                  <dgm:constr type="t" for="ch" forName="parTx1" refType="h" fact="0.928"/>
                  <dgm:constr type="w" for="ch" forName="parTx1" refType="w" fact="0.3081"/>
                  <dgm:constr type="h" for="ch" forName="parTx1" refType="h" fact="0.0962"/>
                  <dgm:constr type="ctrX" for="ch" forName="picture1" refType="w" fact="0.8025"/>
                  <dgm:constr type="ctrY" for="ch" forName="picture1" refType="h" fact="0.9169"/>
                  <dgm:constr type="w" for="ch" forName="picture1" refType="w" fact="0.1429"/>
                  <dgm:constr type="h" for="ch" forName="picture1" refType="h" fact="0.1663"/>
                  <dgm:constr type="r" for="ch" forName="parTx2" refType="w" fact="0.5178"/>
                  <dgm:constr type="t" for="ch" forName="parTx2" refType="h" fact="0.8143"/>
                  <dgm:constr type="w" for="ch" forName="parTx2" refType="w" fact="0.3081"/>
                  <dgm:constr type="h" for="ch" forName="parTx2" refType="h" fact="0.0962"/>
                  <dgm:constr type="ctrX" for="ch" forName="picture2" refType="w" fact="0.5318"/>
                  <dgm:constr type="ctrY" for="ch" forName="picture2" refType="h" fact="0.8032"/>
                  <dgm:constr type="w" for="ch" forName="picture2" refType="w" fact="0.1429"/>
                  <dgm:constr type="h" for="ch" forName="picture2" refType="h" fact="0.1663"/>
                  <dgm:constr type="r" for="ch" forName="parTx3" refType="w" fact="0.371"/>
                  <dgm:constr type="t" for="ch" forName="parTx3" refType="h" fact="0.65"/>
                  <dgm:constr type="w" for="ch" forName="parTx3" refType="w" fact="0.3081"/>
                  <dgm:constr type="h" for="ch" forName="parTx3" refType="h" fact="0.0962"/>
                  <dgm:constr type="ctrX" for="ch" forName="picture3" refType="w" fact="0.385"/>
                  <dgm:constr type="ctrY" for="ch" forName="picture3" refType="h" fact="0.6389"/>
                  <dgm:constr type="w" for="ch" forName="picture3" refType="w" fact="0.1429"/>
                  <dgm:constr type="h" for="ch" forName="picture3" refType="h" fact="0.1663"/>
                  <dgm:constr type="r" for="ch" forName="parTx4" refType="w" fact="0.2943"/>
                  <dgm:constr type="t" for="ch" forName="parTx4" refType="h" fact="0.4388"/>
                  <dgm:constr type="w" for="ch" forName="parTx4" refType="w" fact="0.3081"/>
                  <dgm:constr type="h" for="ch" forName="parTx4" refType="h" fact="0.0962"/>
                  <dgm:constr type="ctrX" for="ch" forName="picture4" refType="w" fact="0.3083"/>
                  <dgm:constr type="ctrY" for="ch" forName="picture4" refType="h" fact="0.4277"/>
                  <dgm:constr type="w" for="ch" forName="picture4" refType="w" fact="0.1429"/>
                  <dgm:constr type="h" for="ch" forName="picture4" refType="h" fact="0.1663"/>
                  <dgm:constr type="r" for="ch" forName="parTx5" refType="w" fact="0.2516"/>
                  <dgm:constr type="t" for="ch" forName="parTx5" refType="h" fact="0.2238"/>
                  <dgm:constr type="w" for="ch" forName="parTx5" refType="w" fact="0.3081"/>
                  <dgm:constr type="h" for="ch" forName="parTx5" refType="h" fact="0.0962"/>
                  <dgm:constr type="ctrX" for="ch" forName="picture5" refType="w" fact="0.2656"/>
                  <dgm:constr type="ctrY" for="ch" forName="picture5" refType="h" fact="0.2127"/>
                  <dgm:constr type="w" for="ch" forName="picture5" refType="w" fact="0.1429"/>
                  <dgm:constr type="h" for="ch" forName="picture5" refType="h" fact="0.1663"/>
                </dgm:constrLst>
              </dgm:else>
            </dgm:choose>
          </dgm:else>
        </dgm:choose>
      </dgm:if>
      <dgm:if name="Name52" axis="ch" ptType="node" func="cnt" op="equ" val="6">
        <dgm:choose name="Name53">
          <dgm:if name="Name54" func="var" arg="dir" op="equ" val="norm">
            <dgm:choose name="Name55">
              <dgm:if name="Name56" axis="des" func="maxDepth" op="gt" val="1">
                <dgm:alg type="composite">
                  <dgm:param type="ar" val="1.3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userD" refType="w" fact="0.0105"/>
                  <dgm:constr type="ctrX" for="ch" forName="dot1" refType="w" fact="0.3608"/>
                  <dgm:constr type="ctrY" for="ch" forName="dot1" refType="h" fact="0.8839"/>
                  <dgm:constr type="w" for="ch" forName="dot1" refType="userD"/>
                  <dgm:constr type="h" for="ch" forName="dot1" refType="userD"/>
                  <dgm:constr type="ctrX" for="ch" forName="dot2" refType="w" fact="0.3384"/>
                  <dgm:constr type="ctrY" for="ch" forName="dot2" refType="h" fact="0.8967"/>
                  <dgm:constr type="w" for="ch" forName="dot2" refType="userD"/>
                  <dgm:constr type="h" for="ch" forName="dot2" refType="userD"/>
                  <dgm:constr type="ctrX" for="ch" forName="dot3" refType="w" fact="0.3155"/>
                  <dgm:constr type="ctrY" for="ch" forName="dot3" refType="h" fact="0.9076"/>
                  <dgm:constr type="w" for="ch" forName="dot3" refType="userD"/>
                  <dgm:constr type="h" for="ch" forName="dot3" refType="userD"/>
                  <dgm:constr type="ctrX" for="ch" forName="dot4" refType="w" fact="0.2923"/>
                  <dgm:constr type="ctrY" for="ch" forName="dot4" refType="h" fact="0.9165"/>
                  <dgm:constr type="w" for="ch" forName="dot4" refType="userD"/>
                  <dgm:constr type="h" for="ch" forName="dot4" refType="userD"/>
                  <dgm:constr type="ctrX" for="ch" forName="dot5" refType="w" fact="0.2688"/>
                  <dgm:constr type="ctrY" for="ch" forName="dot5" refType="h" fact="0.9234"/>
                  <dgm:constr type="w" for="ch" forName="dot5" refType="userD"/>
                  <dgm:constr type="h" for="ch" forName="dot5" refType="userD"/>
                  <dgm:constr type="ctrX" for="ch" forName="dot6" refType="w" fact="0.4883"/>
                  <dgm:constr type="ctrY" for="ch" forName="dot6" refType="h" fact="0.764"/>
                  <dgm:constr type="w" for="ch" forName="dot6" refType="userD"/>
                  <dgm:constr type="h" for="ch" forName="dot6" refType="userD"/>
                  <dgm:constr type="ctrX" for="ch" forName="dot7" refType="w" fact="0.4695"/>
                  <dgm:constr type="ctrY" for="ch" forName="dot7" refType="h" fact="0.7878"/>
                  <dgm:constr type="w" for="ch" forName="dot7" refType="userD"/>
                  <dgm:constr type="h" for="ch" forName="dot7" refType="userD"/>
                  <dgm:constr type="ctrX" for="ch" forName="dot8" refType="w" fact="0.5696"/>
                  <dgm:constr type="ctrY" for="ch" forName="dot8" refType="h" fact="0.6227"/>
                  <dgm:constr type="w" for="ch" forName="dot8" refType="userD"/>
                  <dgm:constr type="h" for="ch" forName="dot8" refType="userD"/>
                  <dgm:constr type="ctrX" for="ch" forName="dot9" refType="w" fact="0.6247"/>
                  <dgm:constr type="ctrY" for="ch" forName="dot9" refType="h" fact="0.4556"/>
                  <dgm:constr type="w" for="ch" forName="dot9" refType="userD"/>
                  <dgm:constr type="h" for="ch" forName="dot9" refType="userD"/>
                  <dgm:constr type="ctrX" for="ch" forName="dot10" refType="w" fact="0.6509"/>
                  <dgm:constr type="ctrY" for="ch" forName="dot10" refType="h" fact="0.2816"/>
                  <dgm:constr type="w" for="ch" forName="dot10" refType="userD"/>
                  <dgm:constr type="h" for="ch" forName="dot10" refType="userD"/>
                  <dgm:constr type="ctrX" for="ch" forName="dotArrow1" refType="w" fact="0.6281"/>
                  <dgm:constr type="ctrY" for="ch" forName="dotArrow1" refType="h" fact="0.0748"/>
                  <dgm:constr type="w" for="ch" forName="dotArrow1" refType="userD"/>
                  <dgm:constr type="h" for="ch" forName="dotArrow1" refType="userD"/>
                  <dgm:constr type="ctrX" for="ch" forName="dotArrow2" refType="w" fact="0.6437"/>
                  <dgm:constr type="ctrY" for="ch" forName="dotArrow2" refType="h" fact="0.0581"/>
                  <dgm:constr type="w" for="ch" forName="dotArrow2" refType="userD"/>
                  <dgm:constr type="h" for="ch" forName="dotArrow2" refType="userD"/>
                  <dgm:constr type="ctrX" for="ch" forName="dotArrow3" refType="w" fact="0.6593"/>
                  <dgm:constr type="ctrY" for="ch" forName="dotArrow3" refType="h" fact="0.0414"/>
                  <dgm:constr type="w" for="ch" forName="dotArrow3" refType="userD"/>
                  <dgm:constr type="h" for="ch" forName="dotArrow3" refType="userD"/>
                  <dgm:constr type="ctrX" for="ch" forName="dotArrow4" refType="w" fact="0.675"/>
                  <dgm:constr type="ctrY" for="ch" forName="dotArrow4" refType="h" fact="0.0581"/>
                  <dgm:constr type="w" for="ch" forName="dotArrow4" refType="userD"/>
                  <dgm:constr type="h" for="ch" forName="dotArrow4" refType="userD"/>
                  <dgm:constr type="ctrX" for="ch" forName="dotArrow5" refType="w" fact="0.6906"/>
                  <dgm:constr type="ctrY" for="ch" forName="dotArrow5" refType="h" fact="0.0748"/>
                  <dgm:constr type="w" for="ch" forName="dotArrow5" refType="userD"/>
                  <dgm:constr type="h" for="ch" forName="dotArrow5" refType="userD"/>
                  <dgm:constr type="ctrX" for="ch" forName="dotArrow6" refType="w" fact="0.6593"/>
                  <dgm:constr type="ctrY" for="ch" forName="dotArrow6" refType="h" fact="0.0766"/>
                  <dgm:constr type="w" for="ch" forName="dotArrow6" refType="userD"/>
                  <dgm:constr type="h" for="ch" forName="dotArrow6" refType="userD"/>
                  <dgm:constr type="ctrX" for="ch" forName="dotArrow7" refType="w" fact="0.6593"/>
                  <dgm:constr type="ctrY" for="ch" forName="dotArrow7" refType="h" fact="0.1118"/>
                  <dgm:constr type="w" for="ch" forName="dotArrow7" refType="userD"/>
                  <dgm:constr type="h" for="ch" forName="dotArrow7" refType="userD"/>
                  <dgm:constr type="l" for="ch" forName="parTx1" refType="w" fact="0.2091"/>
                  <dgm:constr type="t" for="ch" forName="parTx1" refType="h" fact="0.9433"/>
                  <dgm:constr type="w" for="ch" forName="parTx1" refType="w" fact="0.2275"/>
                  <dgm:constr type="h" for="ch" forName="parTx1" refType="h" fact="0.0811"/>
                  <dgm:constr type="ctrX" for="ch" forName="picture1" refType="w" fact="0.1988"/>
                  <dgm:constr type="ctrY" for="ch" forName="picture1" refType="h" fact="0.9322"/>
                  <dgm:constr type="w" for="ch" forName="picture1" refType="w" fact="0.1055"/>
                  <dgm:constr type="h" for="ch" forName="picture1" refType="h" fact="0.1403"/>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273"/>
                  <dgm:constr type="t" for="ch" forName="parTx2" refType="h" fact="0.8468"/>
                  <dgm:constr type="w" for="ch" forName="parTx2" refType="w" fact="0.2275"/>
                  <dgm:constr type="h" for="ch" forName="parTx2" refType="h" fact="0.0811"/>
                  <dgm:constr type="ctrX" for="ch" forName="picture2" refType="w" fact="0.4169"/>
                  <dgm:constr type="ctrY" for="ch" forName="picture2" refType="h" fact="0.8357"/>
                  <dgm:constr type="w" for="ch" forName="picture2" refType="w" fact="0.1055"/>
                  <dgm:constr type="h" for="ch" forName="picture2" refType="h" fact="0.1403"/>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349"/>
                  <dgm:constr type="t" for="ch" forName="parTx3" refType="h" fact="0.7023"/>
                  <dgm:constr type="w" for="ch" forName="parTx3" refType="w" fact="0.2275"/>
                  <dgm:constr type="h" for="ch" forName="parTx3" refType="h" fact="0.0811"/>
                  <dgm:constr type="ctrX" for="ch" forName="picture3" refType="w" fact="0.5245"/>
                  <dgm:constr type="ctrY" for="ch" forName="picture3" refType="h" fact="0.6912"/>
                  <dgm:constr type="w" for="ch" forName="picture3" refType="w" fact="0.1055"/>
                  <dgm:constr type="h" for="ch" forName="picture3" refType="h" fact="0.1403"/>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5998"/>
                  <dgm:constr type="t" for="ch" forName="parTx4" refType="h" fact="0.5441"/>
                  <dgm:constr type="w" for="ch" forName="parTx4" refType="w" fact="0.2275"/>
                  <dgm:constr type="h" for="ch" forName="parTx4" refType="h" fact="0.0811"/>
                  <dgm:constr type="ctrX" for="ch" forName="picture4" refType="w" fact="0.5894"/>
                  <dgm:constr type="ctrY" for="ch" forName="picture4" refType="h" fact="0.533"/>
                  <dgm:constr type="w" for="ch" forName="picture4" refType="w" fact="0.1055"/>
                  <dgm:constr type="h" for="ch" forName="picture4" refType="h" fact="0.1403"/>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416"/>
                  <dgm:constr type="t" for="ch" forName="parTx5" refType="h" fact="0.3737"/>
                  <dgm:constr type="w" for="ch" forName="parTx5" refType="w" fact="0.2275"/>
                  <dgm:constr type="h" for="ch" forName="parTx5" refType="h" fact="0.0811"/>
                  <dgm:constr type="ctrX" for="ch" forName="picture5" refType="w" fact="0.6313"/>
                  <dgm:constr type="ctrY" for="ch" forName="picture5" refType="h" fact="0.3626"/>
                  <dgm:constr type="w" for="ch" forName="picture5" refType="w" fact="0.1055"/>
                  <dgm:constr type="h" for="ch" forName="picture5" refType="h" fact="0.1403"/>
                  <dgm:constr type="l" for="ch" forName="desTx5" refType="r" refFor="ch" refForName="parTx5"/>
                  <dgm:constr type="r" for="ch" forName="desTx5" refType="w"/>
                  <dgm:constr type="t" for="ch" forName="desTx5" refType="t" refFor="ch" refForName="parTx5"/>
                  <dgm:constr type="h" for="ch" forName="desTx5" refType="h" refFor="ch" refForName="parTx5"/>
                  <dgm:constr type="l" for="ch" forName="parTx6" refType="w" fact="0.6644"/>
                  <dgm:constr type="t" for="ch" forName="parTx6" refType="h" fact="0.2061"/>
                  <dgm:constr type="w" for="ch" forName="parTx6" refType="w" fact="0.2275"/>
                  <dgm:constr type="h" for="ch" forName="parTx6" refType="h" fact="0.0811"/>
                  <dgm:constr type="ctrX" for="ch" forName="picture6" refType="w" fact="0.6541"/>
                  <dgm:constr type="ctrY" for="ch" forName="picture6" refType="h" fact="0.195"/>
                  <dgm:constr type="w" for="ch" forName="picture6" refType="w" fact="0.1055"/>
                  <dgm:constr type="h" for="ch" forName="picture6" refType="h" fact="0.1403"/>
                  <dgm:constr type="l" for="ch" forName="desTx6" refType="r" refFor="ch" refForName="parTx6"/>
                  <dgm:constr type="r" for="ch" forName="desTx6" refType="w"/>
                  <dgm:constr type="t" for="ch" forName="desTx6" refType="t" refFor="ch" refForName="parTx6"/>
                  <dgm:constr type="h" for="ch" forName="desTx6" refType="h" refFor="ch" refForName="parTx6"/>
                </dgm:constrLst>
              </dgm:if>
              <dgm:else name="Name57">
                <dgm:alg type="composite">
                  <dgm:param type="ar" val="1.122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userD" refType="w" fact="0.0125"/>
                  <dgm:constr type="ctrX" for="ch" forName="dot1" refType="w" fact="0.4276"/>
                  <dgm:constr type="ctrY" for="ch" forName="dot1" refType="h" fact="0.8839"/>
                  <dgm:constr type="w" for="ch" forName="dot1" refType="userD"/>
                  <dgm:constr type="h" for="ch" forName="dot1" refType="userD"/>
                  <dgm:constr type="ctrX" for="ch" forName="dot2" refType="w" fact="0.401"/>
                  <dgm:constr type="ctrY" for="ch" forName="dot2" refType="h" fact="0.8967"/>
                  <dgm:constr type="w" for="ch" forName="dot2" refType="userD"/>
                  <dgm:constr type="h" for="ch" forName="dot2" refType="userD"/>
                  <dgm:constr type="ctrX" for="ch" forName="dot3" refType="w" fact="0.3739"/>
                  <dgm:constr type="ctrY" for="ch" forName="dot3" refType="h" fact="0.9076"/>
                  <dgm:constr type="w" for="ch" forName="dot3" refType="userD"/>
                  <dgm:constr type="h" for="ch" forName="dot3" refType="userD"/>
                  <dgm:constr type="ctrX" for="ch" forName="dot4" refType="w" fact="0.3464"/>
                  <dgm:constr type="ctrY" for="ch" forName="dot4" refType="h" fact="0.9165"/>
                  <dgm:constr type="w" for="ch" forName="dot4" refType="userD"/>
                  <dgm:constr type="h" for="ch" forName="dot4" refType="userD"/>
                  <dgm:constr type="ctrX" for="ch" forName="dot5" refType="w" fact="0.3186"/>
                  <dgm:constr type="ctrY" for="ch" forName="dot5" refType="h" fact="0.9234"/>
                  <dgm:constr type="w" for="ch" forName="dot5" refType="userD"/>
                  <dgm:constr type="h" for="ch" forName="dot5" refType="userD"/>
                  <dgm:constr type="ctrX" for="ch" forName="dot6" refType="w" fact="0.5786"/>
                  <dgm:constr type="ctrY" for="ch" forName="dot6" refType="h" fact="0.764"/>
                  <dgm:constr type="w" for="ch" forName="dot6" refType="userD"/>
                  <dgm:constr type="h" for="ch" forName="dot6" refType="userD"/>
                  <dgm:constr type="ctrX" for="ch" forName="dot7" refType="w" fact="0.5564"/>
                  <dgm:constr type="ctrY" for="ch" forName="dot7" refType="h" fact="0.7878"/>
                  <dgm:constr type="w" for="ch" forName="dot7" refType="userD"/>
                  <dgm:constr type="h" for="ch" forName="dot7" refType="userD"/>
                  <dgm:constr type="ctrX" for="ch" forName="dot8" refType="w" fact="0.675"/>
                  <dgm:constr type="ctrY" for="ch" forName="dot8" refType="h" fact="0.6227"/>
                  <dgm:constr type="w" for="ch" forName="dot8" refType="userD"/>
                  <dgm:constr type="h" for="ch" forName="dot8" refType="userD"/>
                  <dgm:constr type="ctrX" for="ch" forName="dot9" refType="w" fact="0.7403"/>
                  <dgm:constr type="ctrY" for="ch" forName="dot9" refType="h" fact="0.4556"/>
                  <dgm:constr type="w" for="ch" forName="dot9" refType="userD"/>
                  <dgm:constr type="h" for="ch" forName="dot9" refType="userD"/>
                  <dgm:constr type="ctrX" for="ch" forName="dot10" refType="w" fact="0.7714"/>
                  <dgm:constr type="ctrY" for="ch" forName="dot10" refType="h" fact="0.2816"/>
                  <dgm:constr type="w" for="ch" forName="dot10" refType="userD"/>
                  <dgm:constr type="h" for="ch" forName="dot10" refType="userD"/>
                  <dgm:constr type="ctrX" for="ch" forName="dotArrow1" refType="w" fact="0.7443"/>
                  <dgm:constr type="ctrY" for="ch" forName="dotArrow1" refType="h" fact="0.0748"/>
                  <dgm:constr type="w" for="ch" forName="dotArrow1" refType="userD"/>
                  <dgm:constr type="h" for="ch" forName="dotArrow1" refType="userD"/>
                  <dgm:constr type="ctrX" for="ch" forName="dotArrow2" refType="w" fact="0.7628"/>
                  <dgm:constr type="ctrY" for="ch" forName="dotArrow2" refType="h" fact="0.0581"/>
                  <dgm:constr type="w" for="ch" forName="dotArrow2" refType="userD"/>
                  <dgm:constr type="h" for="ch" forName="dotArrow2" refType="userD"/>
                  <dgm:constr type="ctrX" for="ch" forName="dotArrow3" refType="w" fact="0.7814"/>
                  <dgm:constr type="ctrY" for="ch" forName="dotArrow3" refType="h" fact="0.0414"/>
                  <dgm:constr type="w" for="ch" forName="dotArrow3" refType="userD"/>
                  <dgm:constr type="h" for="ch" forName="dotArrow3" refType="userD"/>
                  <dgm:constr type="ctrX" for="ch" forName="dotArrow4" refType="w" fact="0.7999"/>
                  <dgm:constr type="ctrY" for="ch" forName="dotArrow4" refType="h" fact="0.0581"/>
                  <dgm:constr type="w" for="ch" forName="dotArrow4" refType="userD"/>
                  <dgm:constr type="h" for="ch" forName="dotArrow4" refType="userD"/>
                  <dgm:constr type="ctrX" for="ch" forName="dotArrow5" refType="w" fact="0.8184"/>
                  <dgm:constr type="ctrY" for="ch" forName="dotArrow5" refType="h" fact="0.0748"/>
                  <dgm:constr type="w" for="ch" forName="dotArrow5" refType="userD"/>
                  <dgm:constr type="h" for="ch" forName="dotArrow5" refType="userD"/>
                  <dgm:constr type="ctrX" for="ch" forName="dotArrow6" refType="w" fact="0.7814"/>
                  <dgm:constr type="ctrY" for="ch" forName="dotArrow6" refType="h" fact="0.0766"/>
                  <dgm:constr type="w" for="ch" forName="dotArrow6" refType="userD"/>
                  <dgm:constr type="h" for="ch" forName="dotArrow6" refType="userD"/>
                  <dgm:constr type="ctrX" for="ch" forName="dotArrow7" refType="w" fact="0.7814"/>
                  <dgm:constr type="ctrY" for="ch" forName="dotArrow7" refType="h" fact="0.1118"/>
                  <dgm:constr type="w" for="ch" forName="dotArrow7" refType="userD"/>
                  <dgm:constr type="h" for="ch" forName="dotArrow7" refType="userD"/>
                  <dgm:constr type="l" for="ch" forName="parTx1" refType="w" fact="0.2479"/>
                  <dgm:constr type="t" for="ch" forName="parTx1" refType="h" fact="0.9416"/>
                  <dgm:constr type="w" for="ch" forName="parTx1" refType="w" fact="0.2696"/>
                  <dgm:constr type="h" for="ch" forName="parTx1" refType="h" fact="0.0811"/>
                  <dgm:constr type="ctrX" for="ch" forName="picture1" refType="w" fact="0.2356"/>
                  <dgm:constr type="ctrY" for="ch" forName="picture1" refType="h" fact="0.9322"/>
                  <dgm:constr type="w" for="ch" forName="picture1" refType="w" fact="0.125"/>
                  <dgm:constr type="h" for="ch" forName="picture1" refType="h" fact="0.1403"/>
                  <dgm:constr type="l" for="ch" forName="parTx2" refType="w" fact="0.5064"/>
                  <dgm:constr type="t" for="ch" forName="parTx2" refType="h" fact="0.8451"/>
                  <dgm:constr type="w" for="ch" forName="parTx2" refType="w" fact="0.2696"/>
                  <dgm:constr type="h" for="ch" forName="parTx2" refType="h" fact="0.0811"/>
                  <dgm:constr type="ctrX" for="ch" forName="picture2" refType="w" fact="0.4941"/>
                  <dgm:constr type="ctrY" for="ch" forName="picture2" refType="h" fact="0.8357"/>
                  <dgm:constr type="w" for="ch" forName="picture2" refType="w" fact="0.125"/>
                  <dgm:constr type="h" for="ch" forName="picture2" refType="h" fact="0.1403"/>
                  <dgm:constr type="l" for="ch" forName="parTx3" refType="w" fact="0.6339"/>
                  <dgm:constr type="t" for="ch" forName="parTx3" refType="h" fact="0.7006"/>
                  <dgm:constr type="w" for="ch" forName="parTx3" refType="w" fact="0.2696"/>
                  <dgm:constr type="h" for="ch" forName="parTx3" refType="h" fact="0.0811"/>
                  <dgm:constr type="ctrX" for="ch" forName="picture3" refType="w" fact="0.6216"/>
                  <dgm:constr type="ctrY" for="ch" forName="picture3" refType="h" fact="0.6912"/>
                  <dgm:constr type="w" for="ch" forName="picture3" refType="w" fact="0.125"/>
                  <dgm:constr type="h" for="ch" forName="picture3" refType="h" fact="0.1403"/>
                  <dgm:constr type="l" for="ch" forName="parTx4" refType="w" fact="0.7108"/>
                  <dgm:constr type="t" for="ch" forName="parTx4" refType="h" fact="0.5424"/>
                  <dgm:constr type="w" for="ch" forName="parTx4" refType="w" fact="0.2696"/>
                  <dgm:constr type="h" for="ch" forName="parTx4" refType="h" fact="0.0811"/>
                  <dgm:constr type="ctrX" for="ch" forName="picture4" refType="w" fact="0.6985"/>
                  <dgm:constr type="ctrY" for="ch" forName="picture4" refType="h" fact="0.533"/>
                  <dgm:constr type="w" for="ch" forName="picture4" refType="w" fact="0.125"/>
                  <dgm:constr type="h" for="ch" forName="picture4" refType="h" fact="0.1403"/>
                  <dgm:constr type="l" for="ch" forName="parTx5" refType="w" fact="0.7604"/>
                  <dgm:constr type="t" for="ch" forName="parTx5" refType="h" fact="0.372"/>
                  <dgm:constr type="w" for="ch" forName="parTx5" refType="w" fact="0.2696"/>
                  <dgm:constr type="h" for="ch" forName="parTx5" refType="h" fact="0.0811"/>
                  <dgm:constr type="ctrX" for="ch" forName="picture5" refType="w" fact="0.7481"/>
                  <dgm:constr type="ctrY" for="ch" forName="picture5" refType="h" fact="0.3626"/>
                  <dgm:constr type="w" for="ch" forName="picture5" refType="w" fact="0.125"/>
                  <dgm:constr type="h" for="ch" forName="picture5" refType="h" fact="0.1403"/>
                  <dgm:constr type="l" for="ch" forName="parTx6" refType="w" fact="0.7874"/>
                  <dgm:constr type="t" for="ch" forName="parTx6" refType="h" fact="0.2044"/>
                  <dgm:constr type="w" for="ch" forName="parTx6" refType="w" fact="0.2696"/>
                  <dgm:constr type="h" for="ch" forName="parTx6" refType="h" fact="0.0811"/>
                  <dgm:constr type="ctrX" for="ch" forName="picture6" refType="w" fact="0.7751"/>
                  <dgm:constr type="ctrY" for="ch" forName="picture6" refType="h" fact="0.195"/>
                  <dgm:constr type="w" for="ch" forName="picture6" refType="w" fact="0.125"/>
                  <dgm:constr type="h" for="ch" forName="picture6" refType="h" fact="0.1403"/>
                </dgm:constrLst>
              </dgm:else>
            </dgm:choose>
          </dgm:if>
          <dgm:else name="Name58">
            <dgm:choose name="Name59">
              <dgm:if name="Name60" axis="des" func="maxDepth" op="gt" val="1">
                <dgm:alg type="composite">
                  <dgm:param type="ar" val="1.3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userD" refType="w" fact="0.0105"/>
                  <dgm:constr type="ctrX" for="ch" forName="dot1" refType="w" fact="0.6392"/>
                  <dgm:constr type="ctrY" for="ch" forName="dot1" refType="h" fact="0.8839"/>
                  <dgm:constr type="w" for="ch" forName="dot1" refType="userD"/>
                  <dgm:constr type="h" for="ch" forName="dot1" refType="userD"/>
                  <dgm:constr type="ctrX" for="ch" forName="dot2" refType="w" fact="0.6616"/>
                  <dgm:constr type="ctrY" for="ch" forName="dot2" refType="h" fact="0.8967"/>
                  <dgm:constr type="w" for="ch" forName="dot2" refType="userD"/>
                  <dgm:constr type="h" for="ch" forName="dot2" refType="userD"/>
                  <dgm:constr type="ctrX" for="ch" forName="dot3" refType="w" fact="0.6845"/>
                  <dgm:constr type="ctrY" for="ch" forName="dot3" refType="h" fact="0.9076"/>
                  <dgm:constr type="w" for="ch" forName="dot3" refType="userD"/>
                  <dgm:constr type="h" for="ch" forName="dot3" refType="userD"/>
                  <dgm:constr type="ctrX" for="ch" forName="dot4" refType="w" fact="0.7077"/>
                  <dgm:constr type="ctrY" for="ch" forName="dot4" refType="h" fact="0.9165"/>
                  <dgm:constr type="w" for="ch" forName="dot4" refType="userD"/>
                  <dgm:constr type="h" for="ch" forName="dot4" refType="userD"/>
                  <dgm:constr type="ctrX" for="ch" forName="dot5" refType="w" fact="0.7312"/>
                  <dgm:constr type="ctrY" for="ch" forName="dot5" refType="h" fact="0.9234"/>
                  <dgm:constr type="w" for="ch" forName="dot5" refType="userD"/>
                  <dgm:constr type="h" for="ch" forName="dot5" refType="userD"/>
                  <dgm:constr type="ctrX" for="ch" forName="dot6" refType="w" fact="0.5117"/>
                  <dgm:constr type="ctrY" for="ch" forName="dot6" refType="h" fact="0.764"/>
                  <dgm:constr type="w" for="ch" forName="dot6" refType="userD"/>
                  <dgm:constr type="h" for="ch" forName="dot6" refType="userD"/>
                  <dgm:constr type="ctrX" for="ch" forName="dot7" refType="w" fact="0.5305"/>
                  <dgm:constr type="ctrY" for="ch" forName="dot7" refType="h" fact="0.7878"/>
                  <dgm:constr type="w" for="ch" forName="dot7" refType="userD"/>
                  <dgm:constr type="h" for="ch" forName="dot7" refType="userD"/>
                  <dgm:constr type="ctrX" for="ch" forName="dot8" refType="w" fact="0.4304"/>
                  <dgm:constr type="ctrY" for="ch" forName="dot8" refType="h" fact="0.6227"/>
                  <dgm:constr type="w" for="ch" forName="dot8" refType="userD"/>
                  <dgm:constr type="h" for="ch" forName="dot8" refType="userD"/>
                  <dgm:constr type="ctrX" for="ch" forName="dot9" refType="w" fact="0.3753"/>
                  <dgm:constr type="ctrY" for="ch" forName="dot9" refType="h" fact="0.4556"/>
                  <dgm:constr type="w" for="ch" forName="dot9" refType="userD"/>
                  <dgm:constr type="h" for="ch" forName="dot9" refType="userD"/>
                  <dgm:constr type="ctrX" for="ch" forName="dot10" refType="w" fact="0.3491"/>
                  <dgm:constr type="ctrY" for="ch" forName="dot10" refType="h" fact="0.2816"/>
                  <dgm:constr type="w" for="ch" forName="dot10" refType="userD"/>
                  <dgm:constr type="h" for="ch" forName="dot10" refType="userD"/>
                  <dgm:constr type="ctrX" for="ch" forName="dotArrow1" refType="w" fact="0.3719"/>
                  <dgm:constr type="ctrY" for="ch" forName="dotArrow1" refType="h" fact="0.0748"/>
                  <dgm:constr type="w" for="ch" forName="dotArrow1" refType="userD"/>
                  <dgm:constr type="h" for="ch" forName="dotArrow1" refType="userD"/>
                  <dgm:constr type="ctrX" for="ch" forName="dotArrow2" refType="w" fact="0.3563"/>
                  <dgm:constr type="ctrY" for="ch" forName="dotArrow2" refType="h" fact="0.0581"/>
                  <dgm:constr type="w" for="ch" forName="dotArrow2" refType="userD"/>
                  <dgm:constr type="h" for="ch" forName="dotArrow2" refType="userD"/>
                  <dgm:constr type="ctrX" for="ch" forName="dotArrow3" refType="w" fact="0.3407"/>
                  <dgm:constr type="ctrY" for="ch" forName="dotArrow3" refType="h" fact="0.0414"/>
                  <dgm:constr type="w" for="ch" forName="dotArrow3" refType="userD"/>
                  <dgm:constr type="h" for="ch" forName="dotArrow3" refType="userD"/>
                  <dgm:constr type="ctrX" for="ch" forName="dotArrow4" refType="w" fact="0.325"/>
                  <dgm:constr type="ctrY" for="ch" forName="dotArrow4" refType="h" fact="0.0581"/>
                  <dgm:constr type="w" for="ch" forName="dotArrow4" refType="userD"/>
                  <dgm:constr type="h" for="ch" forName="dotArrow4" refType="userD"/>
                  <dgm:constr type="ctrX" for="ch" forName="dotArrow5" refType="w" fact="0.3094"/>
                  <dgm:constr type="ctrY" for="ch" forName="dotArrow5" refType="h" fact="0.0748"/>
                  <dgm:constr type="w" for="ch" forName="dotArrow5" refType="userD"/>
                  <dgm:constr type="h" for="ch" forName="dotArrow5" refType="userD"/>
                  <dgm:constr type="ctrX" for="ch" forName="dotArrow6" refType="w" fact="0.3407"/>
                  <dgm:constr type="ctrY" for="ch" forName="dotArrow6" refType="h" fact="0.0766"/>
                  <dgm:constr type="w" for="ch" forName="dotArrow6" refType="userD"/>
                  <dgm:constr type="h" for="ch" forName="dotArrow6" refType="userD"/>
                  <dgm:constr type="ctrX" for="ch" forName="dotArrow7" refType="w" fact="0.3407"/>
                  <dgm:constr type="ctrY" for="ch" forName="dotArrow7" refType="h" fact="0.1118"/>
                  <dgm:constr type="w" for="ch" forName="dotArrow7" refType="userD"/>
                  <dgm:constr type="h" for="ch" forName="dotArrow7" refType="userD"/>
                  <dgm:constr type="r" for="ch" forName="parTx1" refType="w" fact="0.7909"/>
                  <dgm:constr type="t" for="ch" forName="parTx1" refType="h" fact="0.9433"/>
                  <dgm:constr type="w" for="ch" forName="parTx1" refType="w" fact="0.2275"/>
                  <dgm:constr type="h" for="ch" forName="parTx1" refType="h" fact="0.0811"/>
                  <dgm:constr type="ctrX" for="ch" forName="picture1" refType="w" fact="0.8012"/>
                  <dgm:constr type="ctrY" for="ch" forName="picture1" refType="h" fact="0.9322"/>
                  <dgm:constr type="w" for="ch" forName="picture1" refType="w" fact="0.1055"/>
                  <dgm:constr type="h" for="ch" forName="picture1" refType="h" fact="0.1403"/>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727"/>
                  <dgm:constr type="t" for="ch" forName="parTx2" refType="h" fact="0.8468"/>
                  <dgm:constr type="w" for="ch" forName="parTx2" refType="w" fact="0.2275"/>
                  <dgm:constr type="h" for="ch" forName="parTx2" refType="h" fact="0.0811"/>
                  <dgm:constr type="ctrX" for="ch" forName="picture2" refType="w" fact="0.5831"/>
                  <dgm:constr type="ctrY" for="ch" forName="picture2" refType="h" fact="0.8357"/>
                  <dgm:constr type="w" for="ch" forName="picture2" refType="w" fact="0.1055"/>
                  <dgm:constr type="h" for="ch" forName="picture2" refType="h" fact="0.1403"/>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651"/>
                  <dgm:constr type="t" for="ch" forName="parTx3" refType="h" fact="0.7023"/>
                  <dgm:constr type="w" for="ch" forName="parTx3" refType="w" fact="0.2275"/>
                  <dgm:constr type="h" for="ch" forName="parTx3" refType="h" fact="0.0811"/>
                  <dgm:constr type="ctrX" for="ch" forName="picture3" refType="w" fact="0.4755"/>
                  <dgm:constr type="ctrY" for="ch" forName="picture3" refType="h" fact="0.6912"/>
                  <dgm:constr type="w" for="ch" forName="picture3" refType="w" fact="0.1055"/>
                  <dgm:constr type="h" for="ch" forName="picture3" refType="h" fact="0.1403"/>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4002"/>
                  <dgm:constr type="t" for="ch" forName="parTx4" refType="h" fact="0.5441"/>
                  <dgm:constr type="w" for="ch" forName="parTx4" refType="w" fact="0.2275"/>
                  <dgm:constr type="h" for="ch" forName="parTx4" refType="h" fact="0.0811"/>
                  <dgm:constr type="ctrX" for="ch" forName="picture4" refType="w" fact="0.4106"/>
                  <dgm:constr type="ctrY" for="ch" forName="picture4" refType="h" fact="0.533"/>
                  <dgm:constr type="w" for="ch" forName="picture4" refType="w" fact="0.1055"/>
                  <dgm:constr type="h" for="ch" forName="picture4" refType="h" fact="0.1403"/>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584"/>
                  <dgm:constr type="t" for="ch" forName="parTx5" refType="h" fact="0.3737"/>
                  <dgm:constr type="w" for="ch" forName="parTx5" refType="w" fact="0.2275"/>
                  <dgm:constr type="h" for="ch" forName="parTx5" refType="h" fact="0.0811"/>
                  <dgm:constr type="ctrX" for="ch" forName="picture5" refType="w" fact="0.3687"/>
                  <dgm:constr type="ctrY" for="ch" forName="picture5" refType="h" fact="0.3626"/>
                  <dgm:constr type="w" for="ch" forName="picture5" refType="w" fact="0.1055"/>
                  <dgm:constr type="h" for="ch" forName="picture5" refType="h" fact="0.1403"/>
                  <dgm:constr type="r" for="ch" forName="desTx5" refType="l" refFor="ch" refForName="parTx5"/>
                  <dgm:constr type="l" for="ch" forName="desTx5"/>
                  <dgm:constr type="t" for="ch" forName="desTx5" refType="t" refFor="ch" refForName="parTx5"/>
                  <dgm:constr type="h" for="ch" forName="desTx5" refType="h" refFor="ch" refForName="parTx5"/>
                  <dgm:constr type="r" for="ch" forName="parTx6" refType="w" fact="0.3356"/>
                  <dgm:constr type="t" for="ch" forName="parTx6" refType="h" fact="0.2061"/>
                  <dgm:constr type="w" for="ch" forName="parTx6" refType="w" fact="0.2275"/>
                  <dgm:constr type="h" for="ch" forName="parTx6" refType="h" fact="0.0811"/>
                  <dgm:constr type="ctrX" for="ch" forName="picture6" refType="w" fact="0.3459"/>
                  <dgm:constr type="ctrY" for="ch" forName="picture6" refType="h" fact="0.195"/>
                  <dgm:constr type="w" for="ch" forName="picture6" refType="w" fact="0.1055"/>
                  <dgm:constr type="h" for="ch" forName="picture6" refType="h" fact="0.1403"/>
                  <dgm:constr type="r" for="ch" forName="desTx6" refType="l" refFor="ch" refForName="parTx6"/>
                  <dgm:constr type="l" for="ch" forName="desTx6"/>
                  <dgm:constr type="t" for="ch" forName="desTx6" refType="t" refFor="ch" refForName="parTx6"/>
                  <dgm:constr type="h" for="ch" forName="desTx6" refType="h" refFor="ch" refForName="parTx6"/>
                </dgm:constrLst>
              </dgm:if>
              <dgm:else name="Name61">
                <dgm:alg type="composite">
                  <dgm:param type="ar" val="1.1223"/>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userD" refType="w" fact="0.0125"/>
                  <dgm:constr type="ctrX" for="ch" forName="dot1" refType="w" fact="0.5724"/>
                  <dgm:constr type="ctrY" for="ch" forName="dot1" refType="h" fact="0.8839"/>
                  <dgm:constr type="w" for="ch" forName="dot1" refType="userD"/>
                  <dgm:constr type="h" for="ch" forName="dot1" refType="userD"/>
                  <dgm:constr type="ctrX" for="ch" forName="dot2" refType="w" fact="0.599"/>
                  <dgm:constr type="ctrY" for="ch" forName="dot2" refType="h" fact="0.8967"/>
                  <dgm:constr type="w" for="ch" forName="dot2" refType="userD"/>
                  <dgm:constr type="h" for="ch" forName="dot2" refType="userD"/>
                  <dgm:constr type="ctrX" for="ch" forName="dot3" refType="w" fact="0.6261"/>
                  <dgm:constr type="ctrY" for="ch" forName="dot3" refType="h" fact="0.9076"/>
                  <dgm:constr type="w" for="ch" forName="dot3" refType="userD"/>
                  <dgm:constr type="h" for="ch" forName="dot3" refType="userD"/>
                  <dgm:constr type="ctrX" for="ch" forName="dot4" refType="w" fact="0.6536"/>
                  <dgm:constr type="ctrY" for="ch" forName="dot4" refType="h" fact="0.9165"/>
                  <dgm:constr type="w" for="ch" forName="dot4" refType="userD"/>
                  <dgm:constr type="h" for="ch" forName="dot4" refType="userD"/>
                  <dgm:constr type="ctrX" for="ch" forName="dot5" refType="w" fact="0.6814"/>
                  <dgm:constr type="ctrY" for="ch" forName="dot5" refType="h" fact="0.9234"/>
                  <dgm:constr type="w" for="ch" forName="dot5" refType="userD"/>
                  <dgm:constr type="h" for="ch" forName="dot5" refType="userD"/>
                  <dgm:constr type="ctrX" for="ch" forName="dot6" refType="w" fact="0.4214"/>
                  <dgm:constr type="ctrY" for="ch" forName="dot6" refType="h" fact="0.764"/>
                  <dgm:constr type="w" for="ch" forName="dot6" refType="userD"/>
                  <dgm:constr type="h" for="ch" forName="dot6" refType="userD"/>
                  <dgm:constr type="ctrX" for="ch" forName="dot7" refType="w" fact="0.4436"/>
                  <dgm:constr type="ctrY" for="ch" forName="dot7" refType="h" fact="0.7878"/>
                  <dgm:constr type="w" for="ch" forName="dot7" refType="userD"/>
                  <dgm:constr type="h" for="ch" forName="dot7" refType="userD"/>
                  <dgm:constr type="ctrX" for="ch" forName="dot8" refType="w" fact="0.325"/>
                  <dgm:constr type="ctrY" for="ch" forName="dot8" refType="h" fact="0.6227"/>
                  <dgm:constr type="w" for="ch" forName="dot8" refType="userD"/>
                  <dgm:constr type="h" for="ch" forName="dot8" refType="userD"/>
                  <dgm:constr type="ctrX" for="ch" forName="dot9" refType="w" fact="0.2597"/>
                  <dgm:constr type="ctrY" for="ch" forName="dot9" refType="h" fact="0.4556"/>
                  <dgm:constr type="w" for="ch" forName="dot9" refType="userD"/>
                  <dgm:constr type="h" for="ch" forName="dot9" refType="userD"/>
                  <dgm:constr type="ctrX" for="ch" forName="dot10" refType="w" fact="0.2286"/>
                  <dgm:constr type="ctrY" for="ch" forName="dot10" refType="h" fact="0.2816"/>
                  <dgm:constr type="w" for="ch" forName="dot10" refType="userD"/>
                  <dgm:constr type="h" for="ch" forName="dot10" refType="userD"/>
                  <dgm:constr type="ctrX" for="ch" forName="dotArrow1" refType="w" fact="0.2557"/>
                  <dgm:constr type="ctrY" for="ch" forName="dotArrow1" refType="h" fact="0.0748"/>
                  <dgm:constr type="w" for="ch" forName="dotArrow1" refType="userD"/>
                  <dgm:constr type="h" for="ch" forName="dotArrow1" refType="userD"/>
                  <dgm:constr type="ctrX" for="ch" forName="dotArrow2" refType="w" fact="0.2372"/>
                  <dgm:constr type="ctrY" for="ch" forName="dotArrow2" refType="h" fact="0.0581"/>
                  <dgm:constr type="w" for="ch" forName="dotArrow2" refType="userD"/>
                  <dgm:constr type="h" for="ch" forName="dotArrow2" refType="userD"/>
                  <dgm:constr type="ctrX" for="ch" forName="dotArrow3" refType="w" fact="0.2187"/>
                  <dgm:constr type="ctrY" for="ch" forName="dotArrow3" refType="h" fact="0.0414"/>
                  <dgm:constr type="w" for="ch" forName="dotArrow3" refType="userD"/>
                  <dgm:constr type="h" for="ch" forName="dotArrow3" refType="userD"/>
                  <dgm:constr type="ctrX" for="ch" forName="dotArrow4" refType="w" fact="0.2001"/>
                  <dgm:constr type="ctrY" for="ch" forName="dotArrow4" refType="h" fact="0.0581"/>
                  <dgm:constr type="w" for="ch" forName="dotArrow4" refType="userD"/>
                  <dgm:constr type="h" for="ch" forName="dotArrow4" refType="userD"/>
                  <dgm:constr type="ctrX" for="ch" forName="dotArrow5" refType="w" fact="0.1816"/>
                  <dgm:constr type="ctrY" for="ch" forName="dotArrow5" refType="h" fact="0.0748"/>
                  <dgm:constr type="w" for="ch" forName="dotArrow5" refType="userD"/>
                  <dgm:constr type="h" for="ch" forName="dotArrow5" refType="userD"/>
                  <dgm:constr type="ctrX" for="ch" forName="dotArrow6" refType="w" fact="0.2187"/>
                  <dgm:constr type="ctrY" for="ch" forName="dotArrow6" refType="h" fact="0.0766"/>
                  <dgm:constr type="w" for="ch" forName="dotArrow6" refType="userD"/>
                  <dgm:constr type="h" for="ch" forName="dotArrow6" refType="userD"/>
                  <dgm:constr type="ctrX" for="ch" forName="dotArrow7" refType="w" fact="0.2187"/>
                  <dgm:constr type="ctrY" for="ch" forName="dotArrow7" refType="h" fact="0.1118"/>
                  <dgm:constr type="w" for="ch" forName="dotArrow7" refType="userD"/>
                  <dgm:constr type="h" for="ch" forName="dotArrow7" refType="userD"/>
                  <dgm:constr type="r" for="ch" forName="parTx1" refType="w" fact="0.7522"/>
                  <dgm:constr type="t" for="ch" forName="parTx1" refType="h" fact="0.9416"/>
                  <dgm:constr type="w" for="ch" forName="parTx1" refType="w" fact="0.2696"/>
                  <dgm:constr type="h" for="ch" forName="parTx1" refType="h" fact="0.0811"/>
                  <dgm:constr type="ctrX" for="ch" forName="picture1" refType="w" fact="0.7644"/>
                  <dgm:constr type="ctrY" for="ch" forName="picture1" refType="h" fact="0.9322"/>
                  <dgm:constr type="w" for="ch" forName="picture1" refType="w" fact="0.125"/>
                  <dgm:constr type="h" for="ch" forName="picture1" refType="h" fact="0.1403"/>
                  <dgm:constr type="r" for="ch" forName="parTx2" refType="w" fact="0.4937"/>
                  <dgm:constr type="t" for="ch" forName="parTx2" refType="h" fact="0.8451"/>
                  <dgm:constr type="w" for="ch" forName="parTx2" refType="w" fact="0.2696"/>
                  <dgm:constr type="h" for="ch" forName="parTx2" refType="h" fact="0.0811"/>
                  <dgm:constr type="ctrX" for="ch" forName="picture2" refType="w" fact="0.5059"/>
                  <dgm:constr type="ctrY" for="ch" forName="picture2" refType="h" fact="0.8357"/>
                  <dgm:constr type="w" for="ch" forName="picture2" refType="w" fact="0.125"/>
                  <dgm:constr type="h" for="ch" forName="picture2" refType="h" fact="0.1403"/>
                  <dgm:constr type="r" for="ch" forName="parTx3" refType="w" fact="0.3662"/>
                  <dgm:constr type="t" for="ch" forName="parTx3" refType="h" fact="0.7006"/>
                  <dgm:constr type="w" for="ch" forName="parTx3" refType="w" fact="0.2696"/>
                  <dgm:constr type="h" for="ch" forName="parTx3" refType="h" fact="0.0811"/>
                  <dgm:constr type="ctrX" for="ch" forName="picture3" refType="w" fact="0.3784"/>
                  <dgm:constr type="ctrY" for="ch" forName="picture3" refType="h" fact="0.6912"/>
                  <dgm:constr type="w" for="ch" forName="picture3" refType="w" fact="0.125"/>
                  <dgm:constr type="h" for="ch" forName="picture3" refType="h" fact="0.1403"/>
                  <dgm:constr type="r" for="ch" forName="parTx4" refType="w" fact="0.2893"/>
                  <dgm:constr type="t" for="ch" forName="parTx4" refType="h" fact="0.5424"/>
                  <dgm:constr type="w" for="ch" forName="parTx4" refType="w" fact="0.2696"/>
                  <dgm:constr type="h" for="ch" forName="parTx4" refType="h" fact="0.0811"/>
                  <dgm:constr type="ctrX" for="ch" forName="picture4" refType="w" fact="0.3015"/>
                  <dgm:constr type="ctrY" for="ch" forName="picture4" refType="h" fact="0.533"/>
                  <dgm:constr type="w" for="ch" forName="picture4" refType="w" fact="0.125"/>
                  <dgm:constr type="h" for="ch" forName="picture4" refType="h" fact="0.1403"/>
                  <dgm:constr type="r" for="ch" forName="parTx5" refType="w" fact="0.2397"/>
                  <dgm:constr type="t" for="ch" forName="parTx5" refType="h" fact="0.372"/>
                  <dgm:constr type="w" for="ch" forName="parTx5" refType="w" fact="0.2696"/>
                  <dgm:constr type="h" for="ch" forName="parTx5" refType="h" fact="0.0811"/>
                  <dgm:constr type="ctrX" for="ch" forName="picture5" refType="w" fact="0.2519"/>
                  <dgm:constr type="ctrY" for="ch" forName="picture5" refType="h" fact="0.3626"/>
                  <dgm:constr type="w" for="ch" forName="picture5" refType="w" fact="0.125"/>
                  <dgm:constr type="h" for="ch" forName="picture5" refType="h" fact="0.1403"/>
                  <dgm:constr type="r" for="ch" forName="parTx6" refType="w" fact="0.2127"/>
                  <dgm:constr type="t" for="ch" forName="parTx6" refType="h" fact="0.2044"/>
                  <dgm:constr type="w" for="ch" forName="parTx6" refType="w" fact="0.2696"/>
                  <dgm:constr type="h" for="ch" forName="parTx6" refType="h" fact="0.0811"/>
                  <dgm:constr type="ctrX" for="ch" forName="picture6" refType="w" fact="0.2249"/>
                  <dgm:constr type="ctrY" for="ch" forName="picture6" refType="h" fact="0.195"/>
                  <dgm:constr type="w" for="ch" forName="picture6" refType="w" fact="0.125"/>
                  <dgm:constr type="h" for="ch" forName="picture6" refType="h" fact="0.1403"/>
                </dgm:constrLst>
              </dgm:else>
            </dgm:choose>
          </dgm:else>
        </dgm:choose>
      </dgm:if>
      <dgm:else name="Name62">
        <dgm:choose name="Name63">
          <dgm:if name="Name64" func="var" arg="dir" op="equ" val="norm">
            <dgm:choose name="Name65">
              <dgm:if name="Name66" axis="des" func="maxDepth" op="gt" val="1">
                <dgm:alg type="composite">
                  <dgm:param type="ar" val="1.2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primFontSz" for="ch" forName="desTx7" refType="primFontSz" refFor="ch" refForName="desTx1" op="equ"/>
                  <dgm:constr type="userD" refType="w" fact="0.0097"/>
                  <dgm:constr type="ctrX" for="ch" forName="dot1" refType="w" fact="0.3909"/>
                  <dgm:constr type="ctrY" for="ch" forName="dot1" refType="h" fact="0.8342"/>
                  <dgm:constr type="w" for="ch" forName="dot1" refType="userD"/>
                  <dgm:constr type="h" for="ch" forName="dot1" refType="userD"/>
                  <dgm:constr type="ctrX" for="ch" forName="dot2" refType="w" fact="0.3721"/>
                  <dgm:constr type="ctrY" for="ch" forName="dot2" refType="h" fact="0.8448"/>
                  <dgm:constr type="w" for="ch" forName="dot2" refType="userD"/>
                  <dgm:constr type="h" for="ch" forName="dot2" refType="userD"/>
                  <dgm:constr type="ctrX" for="ch" forName="dot3" refType="w" fact="0.353"/>
                  <dgm:constr type="ctrY" for="ch" forName="dot3" refType="h" fact="0.8539"/>
                  <dgm:constr type="w" for="ch" forName="dot3" refType="userD"/>
                  <dgm:constr type="h" for="ch" forName="dot3" refType="userD"/>
                  <dgm:constr type="ctrX" for="ch" forName="dot4" refType="w" fact="0.3337"/>
                  <dgm:constr type="ctrY" for="ch" forName="dot4" refType="h" fact="0.8615"/>
                  <dgm:constr type="w" for="ch" forName="dot4" refType="userD"/>
                  <dgm:constr type="h" for="ch" forName="dot4" refType="userD"/>
                  <dgm:constr type="ctrX" for="ch" forName="dot5" refType="w" fact="0.3142"/>
                  <dgm:constr type="ctrY" for="ch" forName="dot5" refType="h" fact="0.8676"/>
                  <dgm:constr type="w" for="ch" forName="dot5" refType="userD"/>
                  <dgm:constr type="h" for="ch" forName="dot5" refType="userD"/>
                  <dgm:constr type="ctrX" for="ch" forName="dot6" refType="w" fact="0.5088"/>
                  <dgm:constr type="ctrY" for="ch" forName="dot6" refType="h" fact="0.7255"/>
                  <dgm:constr type="w" for="ch" forName="dot6" refType="userD"/>
                  <dgm:constr type="h" for="ch" forName="dot6" refType="userD"/>
                  <dgm:constr type="ctrX" for="ch" forName="dot7" refType="w" fact="0.4926"/>
                  <dgm:constr type="ctrY" for="ch" forName="dot7" refType="h" fact="0.7454"/>
                  <dgm:constr type="w" for="ch" forName="dot7" refType="userD"/>
                  <dgm:constr type="h" for="ch" forName="dot7" refType="userD"/>
                  <dgm:constr type="ctrX" for="ch" forName="dot8" refType="w" fact="0.5836"/>
                  <dgm:constr type="ctrY" for="ch" forName="dot8" refType="h" fact="0.6026"/>
                  <dgm:constr type="w" for="ch" forName="dot8" refType="userD"/>
                  <dgm:constr type="h" for="ch" forName="dot8" refType="userD"/>
                  <dgm:constr type="ctrX" for="ch" forName="dot9" refType="w" fact="0.6371"/>
                  <dgm:constr type="ctrY" for="ch" forName="dot9" refType="h" fact="0.4632"/>
                  <dgm:constr type="w" for="ch" forName="dot9" refType="userD"/>
                  <dgm:constr type="h" for="ch" forName="dot9" refType="userD"/>
                  <dgm:constr type="ctrX" for="ch" forName="dot10" refType="w" fact="0.6701"/>
                  <dgm:constr type="ctrY" for="ch" forName="dot10" refType="h" fact="0.3187"/>
                  <dgm:constr type="w" for="ch" forName="dot10" refType="userD"/>
                  <dgm:constr type="h" for="ch" forName="dot10" refType="userD"/>
                  <dgm:constr type="ctrX" for="ch" forName="dot11" refType="w" fact="0.6853"/>
                  <dgm:constr type="ctrY" for="ch" forName="dot11" refType="h" fact="0.1763"/>
                  <dgm:constr type="w" for="ch" forName="dot11" refType="userD"/>
                  <dgm:constr type="h" for="ch" forName="dot11" refType="userD"/>
                  <dgm:constr type="ctrX" for="ch" forName="dotArrow1" refType="w" fact="0.6627"/>
                  <dgm:constr type="ctrY" for="ch" forName="dotArrow1" refType="h" fact="-0.0099"/>
                  <dgm:constr type="w" for="ch" forName="dotArrow1" refType="userD"/>
                  <dgm:constr type="h" for="ch" forName="dotArrow1" refType="userD"/>
                  <dgm:constr type="ctrX" for="ch" forName="dotArrow2" refType="w" fact="0.6773"/>
                  <dgm:constr type="ctrY" for="ch" forName="dotArrow2" refType="h" fact="-0.0239"/>
                  <dgm:constr type="w" for="ch" forName="dotArrow2" refType="userD"/>
                  <dgm:constr type="h" for="ch" forName="dotArrow2" refType="userD"/>
                  <dgm:constr type="ctrX" for="ch" forName="dotArrow3" refType="w" fact="0.6919"/>
                  <dgm:constr type="ctrY" for="ch" forName="dotArrow3" refType="h" fact="-0.0378"/>
                  <dgm:constr type="w" for="ch" forName="dotArrow3" refType="userD"/>
                  <dgm:constr type="h" for="ch" forName="dotArrow3" refType="userD"/>
                  <dgm:constr type="ctrX" for="ch" forName="dotArrow4" refType="w" fact="0.7065"/>
                  <dgm:constr type="ctrY" for="ch" forName="dotArrow4" refType="h" fact="-0.0239"/>
                  <dgm:constr type="w" for="ch" forName="dotArrow4" refType="userD"/>
                  <dgm:constr type="h" for="ch" forName="dotArrow4" refType="userD"/>
                  <dgm:constr type="ctrX" for="ch" forName="dotArrow5" refType="w" fact="0.7212"/>
                  <dgm:constr type="ctrY" for="ch" forName="dotArrow5" refType="h" fact="-0.0099"/>
                  <dgm:constr type="w" for="ch" forName="dotArrow5" refType="userD"/>
                  <dgm:constr type="h" for="ch" forName="dotArrow5" refType="userD"/>
                  <dgm:constr type="ctrX" for="ch" forName="dotArrow6" refType="w" fact="0.6919"/>
                  <dgm:constr type="ctrY" for="ch" forName="dotArrow6" refType="h" fact="-0.0084"/>
                  <dgm:constr type="w" for="ch" forName="dotArrow6" refType="userD"/>
                  <dgm:constr type="h" for="ch" forName="dotArrow6" refType="userD"/>
                  <dgm:constr type="ctrX" for="ch" forName="dotArrow7" refType="w" fact="0.6919"/>
                  <dgm:constr type="ctrY" for="ch" forName="dotArrow7" refType="h" fact="0.0211"/>
                  <dgm:constr type="w" for="ch" forName="dotArrow7" refType="userD"/>
                  <dgm:constr type="h" for="ch" forName="dotArrow7" refType="userD"/>
                  <dgm:constr type="l" for="ch" forName="parTx1" refType="w" fact="0.2556"/>
                  <dgm:constr type="t" for="ch" forName="parTx1" refType="h" fact="0.8856"/>
                  <dgm:constr type="w" for="ch" forName="parTx1" refType="w" fact="0.2101"/>
                  <dgm:constr type="h" for="ch" forName="parTx1" refType="h" fact="0.0704"/>
                  <dgm:constr type="ctrX" for="ch" forName="picture1" refType="w" fact="0.246"/>
                  <dgm:constr type="ctrY" for="ch" forName="picture1" refType="h" fact="0.8769"/>
                  <dgm:constr type="w" for="ch" forName="picture1" refType="w" fact="0.0974"/>
                  <dgm:constr type="h" for="ch" forName="picture1" refType="h" fact="0.1218"/>
                  <dgm:constr type="l" for="ch" forName="desTx1" refType="r" refFor="ch" refForName="parTx1"/>
                  <dgm:constr type="r" for="ch" forName="desTx1" refType="w"/>
                  <dgm:constr type="t" for="ch" forName="desTx1" refType="t" refFor="ch" refForName="parTx1"/>
                  <dgm:constr type="h" for="ch" forName="desTx1" refType="h" refFor="ch" refForName="parTx1"/>
                  <dgm:constr type="l" for="ch" forName="parTx2" refType="w" fact="0.4535"/>
                  <dgm:constr type="t" for="ch" forName="parTx2" refType="h" fact="0.7956"/>
                  <dgm:constr type="w" for="ch" forName="parTx2" refType="w" fact="0.2101"/>
                  <dgm:constr type="h" for="ch" forName="parTx2" refType="h" fact="0.0704"/>
                  <dgm:constr type="ctrX" for="ch" forName="picture2" refType="w" fact="0.4439"/>
                  <dgm:constr type="ctrY" for="ch" forName="picture2" refType="h" fact="0.787"/>
                  <dgm:constr type="w" for="ch" forName="picture2" refType="w" fact="0.0974"/>
                  <dgm:constr type="h" for="ch" forName="picture2" refType="h" fact="0.1218"/>
                  <dgm:constr type="l" for="ch" forName="desTx2" refType="r" refFor="ch" refForName="parTx2"/>
                  <dgm:constr type="r" for="ch" forName="desTx2" refType="w"/>
                  <dgm:constr type="t" for="ch" forName="desTx2" refType="t" refFor="ch" refForName="parTx2"/>
                  <dgm:constr type="h" for="ch" forName="desTx2" refType="h" refFor="ch" refForName="parTx2"/>
                  <dgm:constr type="l" for="ch" forName="parTx3" refType="w" fact="0.5511"/>
                  <dgm:constr type="t" for="ch" forName="parTx3" refType="h" fact="0.673"/>
                  <dgm:constr type="w" for="ch" forName="parTx3" refType="w" fact="0.2101"/>
                  <dgm:constr type="h" for="ch" forName="parTx3" refType="h" fact="0.0704"/>
                  <dgm:constr type="ctrX" for="ch" forName="picture3" refType="w" fact="0.5415"/>
                  <dgm:constr type="ctrY" for="ch" forName="picture3" refType="h" fact="0.6644"/>
                  <dgm:constr type="w" for="ch" forName="picture3" refType="w" fact="0.0974"/>
                  <dgm:constr type="h" for="ch" forName="picture3" refType="h" fact="0.1218"/>
                  <dgm:constr type="l" for="ch" forName="desTx3" refType="r" refFor="ch" refForName="parTx3"/>
                  <dgm:constr type="r" for="ch" forName="desTx3" refType="w"/>
                  <dgm:constr type="t" for="ch" forName="desTx3" refType="t" refFor="ch" refForName="parTx3"/>
                  <dgm:constr type="h" for="ch" forName="desTx3" refType="h" refFor="ch" refForName="parTx3"/>
                  <dgm:constr type="l" for="ch" forName="parTx4" refType="w" fact="0.6132"/>
                  <dgm:constr type="t" for="ch" forName="parTx4" refType="h" fact="0.538"/>
                  <dgm:constr type="w" for="ch" forName="parTx4" refType="w" fact="0.2101"/>
                  <dgm:constr type="h" for="ch" forName="parTx4" refType="h" fact="0.0704"/>
                  <dgm:constr type="ctrX" for="ch" forName="picture4" refType="w" fact="0.6037"/>
                  <dgm:constr type="ctrY" for="ch" forName="picture4" refType="h" fact="0.5294"/>
                  <dgm:constr type="w" for="ch" forName="picture4" refType="w" fact="0.0974"/>
                  <dgm:constr type="h" for="ch" forName="picture4" refType="h" fact="0.1218"/>
                  <dgm:constr type="l" for="ch" forName="desTx4" refType="r" refFor="ch" refForName="parTx4"/>
                  <dgm:constr type="r" for="ch" forName="desTx4" refType="w"/>
                  <dgm:constr type="t" for="ch" forName="desTx4" refType="t" refFor="ch" refForName="parTx4"/>
                  <dgm:constr type="h" for="ch" forName="desTx4" refType="h" refFor="ch" refForName="parTx4"/>
                  <dgm:constr type="l" for="ch" forName="parTx5" refType="w" fact="0.6576"/>
                  <dgm:constr type="t" for="ch" forName="parTx5" refType="h" fact="0.3951"/>
                  <dgm:constr type="w" for="ch" forName="parTx5" refType="w" fact="0.2101"/>
                  <dgm:constr type="h" for="ch" forName="parTx5" refType="h" fact="0.0704"/>
                  <dgm:constr type="ctrX" for="ch" forName="picture5" refType="w" fact="0.648"/>
                  <dgm:constr type="ctrY" for="ch" forName="picture5" refType="h" fact="0.3864"/>
                  <dgm:constr type="w" for="ch" forName="picture5" refType="w" fact="0.0974"/>
                  <dgm:constr type="h" for="ch" forName="picture5" refType="h" fact="0.1218"/>
                  <dgm:constr type="l" for="ch" forName="desTx5" refType="r" refFor="ch" refForName="parTx5"/>
                  <dgm:constr type="r" for="ch" forName="desTx5" refType="w"/>
                  <dgm:constr type="t" for="ch" forName="desTx5" refType="t" refFor="ch" refForName="parTx5"/>
                  <dgm:constr type="h" for="ch" forName="desTx5" refType="h" refFor="ch" refForName="parTx5"/>
                  <dgm:constr type="l" for="ch" forName="parTx6" refType="w" fact="0.6828"/>
                  <dgm:constr type="t" for="ch" forName="parTx6" refType="h" fact="0.2531"/>
                  <dgm:constr type="w" for="ch" forName="parTx6" refType="w" fact="0.2101"/>
                  <dgm:constr type="h" for="ch" forName="parTx6" refType="h" fact="0.0704"/>
                  <dgm:constr type="ctrX" for="ch" forName="picture6" refType="w" fact="0.6733"/>
                  <dgm:constr type="ctrY" for="ch" forName="picture6" refType="h" fact="0.2444"/>
                  <dgm:constr type="w" for="ch" forName="picture6" refType="w" fact="0.0974"/>
                  <dgm:constr type="h" for="ch" forName="picture6" refType="h" fact="0.1218"/>
                  <dgm:constr type="l" for="ch" forName="desTx6" refType="r" refFor="ch" refForName="parTx6"/>
                  <dgm:constr type="r" for="ch" forName="desTx6" refType="w"/>
                  <dgm:constr type="t" for="ch" forName="desTx6" refType="t" refFor="ch" refForName="parTx6"/>
                  <dgm:constr type="h" for="ch" forName="desTx6" refType="h" refFor="ch" refForName="parTx6"/>
                  <dgm:constr type="l" for="ch" forName="parTx7" refType="w" fact="0.6966"/>
                  <dgm:constr type="t" for="ch" forName="parTx7" refType="h" fact="0.1162"/>
                  <dgm:constr type="w" for="ch" forName="parTx7" refType="w" fact="0.2101"/>
                  <dgm:constr type="h" for="ch" forName="parTx7" refType="h" fact="0.0704"/>
                  <dgm:constr type="ctrX" for="ch" forName="picture7" refType="w" fact="0.6871"/>
                  <dgm:constr type="ctrY" for="ch" forName="picture7" refType="h" fact="0.1075"/>
                  <dgm:constr type="w" for="ch" forName="picture7" refType="w" fact="0.0974"/>
                  <dgm:constr type="h" for="ch" forName="picture7" refType="h" fact="0.1218"/>
                  <dgm:constr type="l" for="ch" forName="desTx7" refType="r" refFor="ch" refForName="parTx7"/>
                  <dgm:constr type="r" for="ch" forName="desTx7" refType="w"/>
                  <dgm:constr type="t" for="ch" forName="desTx7" refType="t" refFor="ch" refForName="parTx7"/>
                  <dgm:constr type="h" for="ch" forName="desTx7" refType="h" refFor="ch" refForName="parTx7"/>
                </dgm:constrLst>
              </dgm:if>
              <dgm:else name="Name67">
                <dgm:alg type="composite">
                  <dgm:param type="ar" val="1.096"/>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userD" refType="w" fact="0.0111"/>
                  <dgm:constr type="ctrX" for="ch" forName="dot1" refType="w" fact="0.4459"/>
                  <dgm:constr type="ctrY" for="ch" forName="dot1" refType="h" fact="0.8342"/>
                  <dgm:constr type="w" for="ch" forName="dot1" refType="userD"/>
                  <dgm:constr type="h" for="ch" forName="dot1" refType="userD"/>
                  <dgm:constr type="ctrX" for="ch" forName="dot2" refType="w" fact="0.4244"/>
                  <dgm:constr type="ctrY" for="ch" forName="dot2" refType="h" fact="0.8448"/>
                  <dgm:constr type="w" for="ch" forName="dot2" refType="userD"/>
                  <dgm:constr type="h" for="ch" forName="dot2" refType="userD"/>
                  <dgm:constr type="ctrX" for="ch" forName="dot3" refType="w" fact="0.4026"/>
                  <dgm:constr type="ctrY" for="ch" forName="dot3" refType="h" fact="0.8539"/>
                  <dgm:constr type="w" for="ch" forName="dot3" refType="userD"/>
                  <dgm:constr type="h" for="ch" forName="dot3" refType="userD"/>
                  <dgm:constr type="ctrX" for="ch" forName="dot4" refType="w" fact="0.3806"/>
                  <dgm:constr type="ctrY" for="ch" forName="dot4" refType="h" fact="0.8615"/>
                  <dgm:constr type="w" for="ch" forName="dot4" refType="userD"/>
                  <dgm:constr type="h" for="ch" forName="dot4" refType="userD"/>
                  <dgm:constr type="ctrX" for="ch" forName="dot5" refType="w" fact="0.3584"/>
                  <dgm:constr type="ctrY" for="ch" forName="dot5" refType="h" fact="0.8676"/>
                  <dgm:constr type="w" for="ch" forName="dot5" refType="userD"/>
                  <dgm:constr type="h" for="ch" forName="dot5" refType="userD"/>
                  <dgm:constr type="ctrX" for="ch" forName="dot6" refType="w" fact="0.5803"/>
                  <dgm:constr type="ctrY" for="ch" forName="dot6" refType="h" fact="0.7255"/>
                  <dgm:constr type="w" for="ch" forName="dot6" refType="userD"/>
                  <dgm:constr type="h" for="ch" forName="dot6" refType="userD"/>
                  <dgm:constr type="ctrX" for="ch" forName="dot7" refType="w" fact="0.5618"/>
                  <dgm:constr type="ctrY" for="ch" forName="dot7" refType="h" fact="0.7454"/>
                  <dgm:constr type="w" for="ch" forName="dot7" refType="userD"/>
                  <dgm:constr type="h" for="ch" forName="dot7" refType="userD"/>
                  <dgm:constr type="ctrX" for="ch" forName="dot8" refType="w" fact="0.6656"/>
                  <dgm:constr type="ctrY" for="ch" forName="dot8" refType="h" fact="0.6026"/>
                  <dgm:constr type="w" for="ch" forName="dot8" refType="userD"/>
                  <dgm:constr type="h" for="ch" forName="dot8" refType="userD"/>
                  <dgm:constr type="ctrX" for="ch" forName="dot9" refType="w" fact="0.7266"/>
                  <dgm:constr type="ctrY" for="ch" forName="dot9" refType="h" fact="0.4632"/>
                  <dgm:constr type="w" for="ch" forName="dot9" refType="userD"/>
                  <dgm:constr type="h" for="ch" forName="dot9" refType="userD"/>
                  <dgm:constr type="ctrX" for="ch" forName="dot10" refType="w" fact="0.7643"/>
                  <dgm:constr type="ctrY" for="ch" forName="dot10" refType="h" fact="0.3187"/>
                  <dgm:constr type="w" for="ch" forName="dot10" refType="userD"/>
                  <dgm:constr type="h" for="ch" forName="dot10" refType="userD"/>
                  <dgm:constr type="ctrX" for="ch" forName="dot11" refType="w" fact="0.7816"/>
                  <dgm:constr type="ctrY" for="ch" forName="dot11" refType="h" fact="0.1763"/>
                  <dgm:constr type="w" for="ch" forName="dot11" refType="userD"/>
                  <dgm:constr type="h" for="ch" forName="dot11" refType="userD"/>
                  <dgm:constr type="ctrX" for="ch" forName="dotArrow1" refType="w" fact="0.7558"/>
                  <dgm:constr type="ctrY" for="ch" forName="dotArrow1" refType="h" fact="-0.0099"/>
                  <dgm:constr type="w" for="ch" forName="dotArrow1" refType="userD"/>
                  <dgm:constr type="h" for="ch" forName="dotArrow1" refType="userD"/>
                  <dgm:constr type="ctrX" for="ch" forName="dotArrow2" refType="w" fact="0.7725"/>
                  <dgm:constr type="ctrY" for="ch" forName="dotArrow2" refType="h" fact="-0.0239"/>
                  <dgm:constr type="w" for="ch" forName="dotArrow2" refType="userD"/>
                  <dgm:constr type="h" for="ch" forName="dotArrow2" refType="userD"/>
                  <dgm:constr type="ctrX" for="ch" forName="dotArrow3" refType="w" fact="0.7892"/>
                  <dgm:constr type="ctrY" for="ch" forName="dotArrow3" refType="h" fact="-0.0378"/>
                  <dgm:constr type="w" for="ch" forName="dotArrow3" refType="userD"/>
                  <dgm:constr type="h" for="ch" forName="dotArrow3" refType="userD"/>
                  <dgm:constr type="ctrX" for="ch" forName="dotArrow4" refType="w" fact="0.8058"/>
                  <dgm:constr type="ctrY" for="ch" forName="dotArrow4" refType="h" fact="-0.0239"/>
                  <dgm:constr type="w" for="ch" forName="dotArrow4" refType="userD"/>
                  <dgm:constr type="h" for="ch" forName="dotArrow4" refType="userD"/>
                  <dgm:constr type="ctrX" for="ch" forName="dotArrow5" refType="w" fact="0.8225"/>
                  <dgm:constr type="ctrY" for="ch" forName="dotArrow5" refType="h" fact="-0.0099"/>
                  <dgm:constr type="w" for="ch" forName="dotArrow5" refType="userD"/>
                  <dgm:constr type="h" for="ch" forName="dotArrow5" refType="userD"/>
                  <dgm:constr type="ctrX" for="ch" forName="dotArrow6" refType="w" fact="0.7892"/>
                  <dgm:constr type="ctrY" for="ch" forName="dotArrow6" refType="h" fact="-0.0084"/>
                  <dgm:constr type="w" for="ch" forName="dotArrow6" refType="userD"/>
                  <dgm:constr type="h" for="ch" forName="dotArrow6" refType="userD"/>
                  <dgm:constr type="ctrX" for="ch" forName="dotArrow7" refType="w" fact="0.7892"/>
                  <dgm:constr type="ctrY" for="ch" forName="dotArrow7" refType="h" fact="0.0211"/>
                  <dgm:constr type="w" for="ch" forName="dotArrow7" refType="userD"/>
                  <dgm:constr type="h" for="ch" forName="dotArrow7" refType="userD"/>
                  <dgm:constr type="l" for="ch" forName="parTx1" refType="w" fact="0.2915"/>
                  <dgm:constr type="t" for="ch" forName="parTx1" refType="h" fact="0.8845"/>
                  <dgm:constr type="w" for="ch" forName="parTx1" refType="w" fact="0.2396"/>
                  <dgm:constr type="h" for="ch" forName="parTx1" refType="h" fact="0.0704"/>
                  <dgm:constr type="ctrX" for="ch" forName="picture1" refType="w" fact="0.2806"/>
                  <dgm:constr type="ctrY" for="ch" forName="picture1" refType="h" fact="0.8769"/>
                  <dgm:constr type="w" for="ch" forName="picture1" refType="w" fact="0.1111"/>
                  <dgm:constr type="h" for="ch" forName="picture1" refType="h" fact="0.1218"/>
                  <dgm:constr type="l" for="ch" forName="parTx2" refType="w" fact="0.5172"/>
                  <dgm:constr type="t" for="ch" forName="parTx2" refType="h" fact="0.7946"/>
                  <dgm:constr type="w" for="ch" forName="parTx2" refType="w" fact="0.2396"/>
                  <dgm:constr type="h" for="ch" forName="parTx2" refType="h" fact="0.0704"/>
                  <dgm:constr type="ctrX" for="ch" forName="picture2" refType="w" fact="0.5063"/>
                  <dgm:constr type="ctrY" for="ch" forName="picture2" refType="h" fact="0.787"/>
                  <dgm:constr type="w" for="ch" forName="picture2" refType="w" fact="0.1111"/>
                  <dgm:constr type="h" for="ch" forName="picture2" refType="h" fact="0.1218"/>
                  <dgm:constr type="l" for="ch" forName="parTx3" refType="w" fact="0.6285"/>
                  <dgm:constr type="t" for="ch" forName="parTx3" refType="h" fact="0.672"/>
                  <dgm:constr type="w" for="ch" forName="parTx3" refType="w" fact="0.2396"/>
                  <dgm:constr type="h" for="ch" forName="parTx3" refType="h" fact="0.0704"/>
                  <dgm:constr type="ctrX" for="ch" forName="picture3" refType="w" fact="0.6176"/>
                  <dgm:constr type="ctrY" for="ch" forName="picture3" refType="h" fact="0.6644"/>
                  <dgm:constr type="w" for="ch" forName="picture3" refType="w" fact="0.1111"/>
                  <dgm:constr type="h" for="ch" forName="picture3" refType="h" fact="0.1218"/>
                  <dgm:constr type="l" for="ch" forName="parTx4" refType="w" fact="0.6994"/>
                  <dgm:constr type="t" for="ch" forName="parTx4" refType="h" fact="0.5369"/>
                  <dgm:constr type="w" for="ch" forName="parTx4" refType="w" fact="0.2396"/>
                  <dgm:constr type="h" for="ch" forName="parTx4" refType="h" fact="0.0704"/>
                  <dgm:constr type="ctrX" for="ch" forName="picture4" refType="w" fact="0.6885"/>
                  <dgm:constr type="ctrY" for="ch" forName="picture4" refType="h" fact="0.5294"/>
                  <dgm:constr type="w" for="ch" forName="picture4" refType="w" fact="0.1111"/>
                  <dgm:constr type="h" for="ch" forName="picture4" refType="h" fact="0.1218"/>
                  <dgm:constr type="l" for="ch" forName="parTx5" refType="w" fact="0.75"/>
                  <dgm:constr type="t" for="ch" forName="parTx5" refType="h" fact="0.394"/>
                  <dgm:constr type="w" for="ch" forName="parTx5" refType="w" fact="0.2396"/>
                  <dgm:constr type="h" for="ch" forName="parTx5" refType="h" fact="0.0704"/>
                  <dgm:constr type="ctrX" for="ch" forName="picture5" refType="w" fact="0.7391"/>
                  <dgm:constr type="ctrY" for="ch" forName="picture5" refType="h" fact="0.3864"/>
                  <dgm:constr type="w" for="ch" forName="picture5" refType="w" fact="0.1111"/>
                  <dgm:constr type="h" for="ch" forName="picture5" refType="h" fact="0.1218"/>
                  <dgm:constr type="l" for="ch" forName="parTx6" refType="w" fact="0.7788"/>
                  <dgm:constr type="t" for="ch" forName="parTx6" refType="h" fact="0.252"/>
                  <dgm:constr type="w" for="ch" forName="parTx6" refType="w" fact="0.2396"/>
                  <dgm:constr type="h" for="ch" forName="parTx6" refType="h" fact="0.0704"/>
                  <dgm:constr type="ctrX" for="ch" forName="picture6" refType="w" fact="0.7679"/>
                  <dgm:constr type="ctrY" for="ch" forName="picture6" refType="h" fact="0.2444"/>
                  <dgm:constr type="w" for="ch" forName="picture6" refType="w" fact="0.1111"/>
                  <dgm:constr type="h" for="ch" forName="picture6" refType="h" fact="0.1218"/>
                  <dgm:constr type="l" for="ch" forName="parTx7" refType="w" fact="0.7945"/>
                  <dgm:constr type="t" for="ch" forName="parTx7" refType="h" fact="0.1151"/>
                  <dgm:constr type="w" for="ch" forName="parTx7" refType="w" fact="0.2396"/>
                  <dgm:constr type="h" for="ch" forName="parTx7" refType="h" fact="0.0704"/>
                  <dgm:constr type="ctrX" for="ch" forName="picture7" refType="w" fact="0.7836"/>
                  <dgm:constr type="ctrY" for="ch" forName="picture7" refType="h" fact="0.1075"/>
                  <dgm:constr type="w" for="ch" forName="picture7" refType="w" fact="0.1111"/>
                  <dgm:constr type="h" for="ch" forName="picture7" refType="h" fact="0.1218"/>
                </dgm:constrLst>
              </dgm:else>
            </dgm:choose>
          </dgm:if>
          <dgm:else name="Name68">
            <dgm:choose name="Name69">
              <dgm:if name="Name70" axis="des" func="maxDepth" op="gt" val="1">
                <dgm:alg type="composite">
                  <dgm:param type="ar" val="1.25"/>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primFontSz" for="ch" forName="desTx1" op="equ" val="65"/>
                  <dgm:constr type="primFontSz" for="ch" forName="desTx2" refType="primFontSz" refFor="ch" refForName="desTx1" op="equ"/>
                  <dgm:constr type="primFontSz" for="ch" forName="desTx3" refType="primFontSz" refFor="ch" refForName="desTx1" op="equ"/>
                  <dgm:constr type="primFontSz" for="ch" forName="desTx4" refType="primFontSz" refFor="ch" refForName="desTx1" op="equ"/>
                  <dgm:constr type="primFontSz" for="ch" forName="desTx5" refType="primFontSz" refFor="ch" refForName="desTx1" op="equ"/>
                  <dgm:constr type="primFontSz" for="ch" forName="desTx6" refType="primFontSz" refFor="ch" refForName="desTx1" op="equ"/>
                  <dgm:constr type="primFontSz" for="ch" forName="desTx7" refType="primFontSz" refFor="ch" refForName="desTx1" op="equ"/>
                  <dgm:constr type="userD" refType="w" fact="0.0097"/>
                  <dgm:constr type="ctrX" for="ch" forName="dot1" refType="w" fact="0.6091"/>
                  <dgm:constr type="ctrY" for="ch" forName="dot1" refType="h" fact="0.8342"/>
                  <dgm:constr type="w" for="ch" forName="dot1" refType="userD"/>
                  <dgm:constr type="h" for="ch" forName="dot1" refType="userD"/>
                  <dgm:constr type="ctrX" for="ch" forName="dot2" refType="w" fact="0.6279"/>
                  <dgm:constr type="ctrY" for="ch" forName="dot2" refType="h" fact="0.8448"/>
                  <dgm:constr type="w" for="ch" forName="dot2" refType="userD"/>
                  <dgm:constr type="h" for="ch" forName="dot2" refType="userD"/>
                  <dgm:constr type="ctrX" for="ch" forName="dot3" refType="w" fact="0.647"/>
                  <dgm:constr type="ctrY" for="ch" forName="dot3" refType="h" fact="0.8539"/>
                  <dgm:constr type="w" for="ch" forName="dot3" refType="userD"/>
                  <dgm:constr type="h" for="ch" forName="dot3" refType="userD"/>
                  <dgm:constr type="ctrX" for="ch" forName="dot4" refType="w" fact="0.6663"/>
                  <dgm:constr type="ctrY" for="ch" forName="dot4" refType="h" fact="0.8615"/>
                  <dgm:constr type="w" for="ch" forName="dot4" refType="userD"/>
                  <dgm:constr type="h" for="ch" forName="dot4" refType="userD"/>
                  <dgm:constr type="ctrX" for="ch" forName="dot5" refType="w" fact="0.6858"/>
                  <dgm:constr type="ctrY" for="ch" forName="dot5" refType="h" fact="0.8676"/>
                  <dgm:constr type="w" for="ch" forName="dot5" refType="userD"/>
                  <dgm:constr type="h" for="ch" forName="dot5" refType="userD"/>
                  <dgm:constr type="ctrX" for="ch" forName="dot6" refType="w" fact="0.4912"/>
                  <dgm:constr type="ctrY" for="ch" forName="dot6" refType="h" fact="0.7255"/>
                  <dgm:constr type="w" for="ch" forName="dot6" refType="userD"/>
                  <dgm:constr type="h" for="ch" forName="dot6" refType="userD"/>
                  <dgm:constr type="ctrX" for="ch" forName="dot7" refType="w" fact="0.5074"/>
                  <dgm:constr type="ctrY" for="ch" forName="dot7" refType="h" fact="0.7454"/>
                  <dgm:constr type="w" for="ch" forName="dot7" refType="userD"/>
                  <dgm:constr type="h" for="ch" forName="dot7" refType="userD"/>
                  <dgm:constr type="ctrX" for="ch" forName="dot8" refType="w" fact="0.4164"/>
                  <dgm:constr type="ctrY" for="ch" forName="dot8" refType="h" fact="0.6026"/>
                  <dgm:constr type="w" for="ch" forName="dot8" refType="userD"/>
                  <dgm:constr type="h" for="ch" forName="dot8" refType="userD"/>
                  <dgm:constr type="ctrX" for="ch" forName="dot9" refType="w" fact="0.3629"/>
                  <dgm:constr type="ctrY" for="ch" forName="dot9" refType="h" fact="0.4632"/>
                  <dgm:constr type="w" for="ch" forName="dot9" refType="userD"/>
                  <dgm:constr type="h" for="ch" forName="dot9" refType="userD"/>
                  <dgm:constr type="ctrX" for="ch" forName="dot10" refType="w" fact="0.3299"/>
                  <dgm:constr type="ctrY" for="ch" forName="dot10" refType="h" fact="0.3187"/>
                  <dgm:constr type="w" for="ch" forName="dot10" refType="userD"/>
                  <dgm:constr type="h" for="ch" forName="dot10" refType="userD"/>
                  <dgm:constr type="ctrX" for="ch" forName="dot11" refType="w" fact="0.3147"/>
                  <dgm:constr type="ctrY" for="ch" forName="dot11" refType="h" fact="0.1763"/>
                  <dgm:constr type="w" for="ch" forName="dot11" refType="userD"/>
                  <dgm:constr type="h" for="ch" forName="dot11" refType="userD"/>
                  <dgm:constr type="ctrX" for="ch" forName="dotArrow1" refType="w" fact="0.3373"/>
                  <dgm:constr type="ctrY" for="ch" forName="dotArrow1" refType="h" fact="-0.0099"/>
                  <dgm:constr type="w" for="ch" forName="dotArrow1" refType="userD"/>
                  <dgm:constr type="h" for="ch" forName="dotArrow1" refType="userD"/>
                  <dgm:constr type="ctrX" for="ch" forName="dotArrow2" refType="w" fact="0.3227"/>
                  <dgm:constr type="ctrY" for="ch" forName="dotArrow2" refType="h" fact="-0.0239"/>
                  <dgm:constr type="w" for="ch" forName="dotArrow2" refType="userD"/>
                  <dgm:constr type="h" for="ch" forName="dotArrow2" refType="userD"/>
                  <dgm:constr type="ctrX" for="ch" forName="dotArrow3" refType="w" fact="0.3081"/>
                  <dgm:constr type="ctrY" for="ch" forName="dotArrow3" refType="h" fact="-0.0378"/>
                  <dgm:constr type="w" for="ch" forName="dotArrow3" refType="userD"/>
                  <dgm:constr type="h" for="ch" forName="dotArrow3" refType="userD"/>
                  <dgm:constr type="ctrX" for="ch" forName="dotArrow4" refType="w" fact="0.2935"/>
                  <dgm:constr type="ctrY" for="ch" forName="dotArrow4" refType="h" fact="-0.0239"/>
                  <dgm:constr type="w" for="ch" forName="dotArrow4" refType="userD"/>
                  <dgm:constr type="h" for="ch" forName="dotArrow4" refType="userD"/>
                  <dgm:constr type="ctrX" for="ch" forName="dotArrow5" refType="w" fact="0.2788"/>
                  <dgm:constr type="ctrY" for="ch" forName="dotArrow5" refType="h" fact="-0.0099"/>
                  <dgm:constr type="w" for="ch" forName="dotArrow5" refType="userD"/>
                  <dgm:constr type="h" for="ch" forName="dotArrow5" refType="userD"/>
                  <dgm:constr type="ctrX" for="ch" forName="dotArrow6" refType="w" fact="0.3081"/>
                  <dgm:constr type="ctrY" for="ch" forName="dotArrow6" refType="h" fact="-0.0084"/>
                  <dgm:constr type="w" for="ch" forName="dotArrow6" refType="userD"/>
                  <dgm:constr type="h" for="ch" forName="dotArrow6" refType="userD"/>
                  <dgm:constr type="ctrX" for="ch" forName="dotArrow7" refType="w" fact="0.3081"/>
                  <dgm:constr type="ctrY" for="ch" forName="dotArrow7" refType="h" fact="0.0211"/>
                  <dgm:constr type="w" for="ch" forName="dotArrow7" refType="userD"/>
                  <dgm:constr type="h" for="ch" forName="dotArrow7" refType="userD"/>
                  <dgm:constr type="r" for="ch" forName="parTx1" refType="w" fact="0.7444"/>
                  <dgm:constr type="t" for="ch" forName="parTx1" refType="h" fact="0.8856"/>
                  <dgm:constr type="w" for="ch" forName="parTx1" refType="w" fact="0.2101"/>
                  <dgm:constr type="h" for="ch" forName="parTx1" refType="h" fact="0.0704"/>
                  <dgm:constr type="ctrX" for="ch" forName="picture1" refType="w" fact="0.754"/>
                  <dgm:constr type="ctrY" for="ch" forName="picture1" refType="h" fact="0.8769"/>
                  <dgm:constr type="w" for="ch" forName="picture1" refType="w" fact="0.0974"/>
                  <dgm:constr type="h" for="ch" forName="picture1" refType="h" fact="0.1218"/>
                  <dgm:constr type="r" for="ch" forName="desTx1" refType="l" refFor="ch" refForName="parTx1"/>
                  <dgm:constr type="l" for="ch" forName="desTx1"/>
                  <dgm:constr type="t" for="ch" forName="desTx1" refType="t" refFor="ch" refForName="parTx1"/>
                  <dgm:constr type="h" for="ch" forName="desTx1" refType="h" refFor="ch" refForName="parTx1"/>
                  <dgm:constr type="r" for="ch" forName="parTx2" refType="w" fact="0.5465"/>
                  <dgm:constr type="t" for="ch" forName="parTx2" refType="h" fact="0.7956"/>
                  <dgm:constr type="w" for="ch" forName="parTx2" refType="w" fact="0.2101"/>
                  <dgm:constr type="h" for="ch" forName="parTx2" refType="h" fact="0.0704"/>
                  <dgm:constr type="ctrX" for="ch" forName="picture2" refType="w" fact="0.5561"/>
                  <dgm:constr type="ctrY" for="ch" forName="picture2" refType="h" fact="0.787"/>
                  <dgm:constr type="w" for="ch" forName="picture2" refType="w" fact="0.0974"/>
                  <dgm:constr type="h" for="ch" forName="picture2" refType="h" fact="0.1218"/>
                  <dgm:constr type="r" for="ch" forName="desTx2" refType="l" refFor="ch" refForName="parTx2"/>
                  <dgm:constr type="l" for="ch" forName="desTx2"/>
                  <dgm:constr type="t" for="ch" forName="desTx2" refType="t" refFor="ch" refForName="parTx2"/>
                  <dgm:constr type="h" for="ch" forName="desTx2" refType="h" refFor="ch" refForName="parTx2"/>
                  <dgm:constr type="r" for="ch" forName="parTx3" refType="w" fact="0.4489"/>
                  <dgm:constr type="t" for="ch" forName="parTx3" refType="h" fact="0.673"/>
                  <dgm:constr type="w" for="ch" forName="parTx3" refType="w" fact="0.2101"/>
                  <dgm:constr type="h" for="ch" forName="parTx3" refType="h" fact="0.0704"/>
                  <dgm:constr type="ctrX" for="ch" forName="picture3" refType="w" fact="0.4585"/>
                  <dgm:constr type="ctrY" for="ch" forName="picture3" refType="h" fact="0.6644"/>
                  <dgm:constr type="w" for="ch" forName="picture3" refType="w" fact="0.0974"/>
                  <dgm:constr type="h" for="ch" forName="picture3" refType="h" fact="0.1218"/>
                  <dgm:constr type="r" for="ch" forName="desTx3" refType="l" refFor="ch" refForName="parTx3"/>
                  <dgm:constr type="l" for="ch" forName="desTx3"/>
                  <dgm:constr type="t" for="ch" forName="desTx3" refType="t" refFor="ch" refForName="parTx3"/>
                  <dgm:constr type="h" for="ch" forName="desTx3" refType="h" refFor="ch" refForName="parTx3"/>
                  <dgm:constr type="r" for="ch" forName="parTx4" refType="w" fact="0.3868"/>
                  <dgm:constr type="t" for="ch" forName="parTx4" refType="h" fact="0.538"/>
                  <dgm:constr type="w" for="ch" forName="parTx4" refType="w" fact="0.2101"/>
                  <dgm:constr type="h" for="ch" forName="parTx4" refType="h" fact="0.0704"/>
                  <dgm:constr type="ctrX" for="ch" forName="picture4" refType="w" fact="0.3963"/>
                  <dgm:constr type="ctrY" for="ch" forName="picture4" refType="h" fact="0.5294"/>
                  <dgm:constr type="w" for="ch" forName="picture4" refType="w" fact="0.0974"/>
                  <dgm:constr type="h" for="ch" forName="picture4" refType="h" fact="0.1218"/>
                  <dgm:constr type="r" for="ch" forName="desTx4" refType="l" refFor="ch" refForName="parTx4"/>
                  <dgm:constr type="l" for="ch" forName="desTx4"/>
                  <dgm:constr type="t" for="ch" forName="desTx4" refType="t" refFor="ch" refForName="parTx4"/>
                  <dgm:constr type="h" for="ch" forName="desTx4" refType="h" refFor="ch" refForName="parTx4"/>
                  <dgm:constr type="r" for="ch" forName="parTx5" refType="w" fact="0.3424"/>
                  <dgm:constr type="t" for="ch" forName="parTx5" refType="h" fact="0.3951"/>
                  <dgm:constr type="w" for="ch" forName="parTx5" refType="w" fact="0.2101"/>
                  <dgm:constr type="h" for="ch" forName="parTx5" refType="h" fact="0.0704"/>
                  <dgm:constr type="ctrX" for="ch" forName="picture5" refType="w" fact="0.352"/>
                  <dgm:constr type="ctrY" for="ch" forName="picture5" refType="h" fact="0.3864"/>
                  <dgm:constr type="w" for="ch" forName="picture5" refType="w" fact="0.0974"/>
                  <dgm:constr type="h" for="ch" forName="picture5" refType="h" fact="0.1218"/>
                  <dgm:constr type="r" for="ch" forName="desTx5" refType="l" refFor="ch" refForName="parTx5"/>
                  <dgm:constr type="l" for="ch" forName="desTx5"/>
                  <dgm:constr type="t" for="ch" forName="desTx5" refType="t" refFor="ch" refForName="parTx5"/>
                  <dgm:constr type="h" for="ch" forName="desTx5" refType="h" refFor="ch" refForName="parTx5"/>
                  <dgm:constr type="r" for="ch" forName="parTx6" refType="w" fact="0.3172"/>
                  <dgm:constr type="t" for="ch" forName="parTx6" refType="h" fact="0.2531"/>
                  <dgm:constr type="w" for="ch" forName="parTx6" refType="w" fact="0.2101"/>
                  <dgm:constr type="h" for="ch" forName="parTx6" refType="h" fact="0.0704"/>
                  <dgm:constr type="ctrX" for="ch" forName="picture6" refType="w" fact="0.3267"/>
                  <dgm:constr type="ctrY" for="ch" forName="picture6" refType="h" fact="0.2444"/>
                  <dgm:constr type="w" for="ch" forName="picture6" refType="w" fact="0.0974"/>
                  <dgm:constr type="h" for="ch" forName="picture6" refType="h" fact="0.1218"/>
                  <dgm:constr type="r" for="ch" forName="desTx6" refType="l" refFor="ch" refForName="parTx6"/>
                  <dgm:constr type="l" for="ch" forName="desTx6"/>
                  <dgm:constr type="t" for="ch" forName="desTx6" refType="t" refFor="ch" refForName="parTx6"/>
                  <dgm:constr type="h" for="ch" forName="desTx6" refType="h" refFor="ch" refForName="parTx6"/>
                  <dgm:constr type="r" for="ch" forName="parTx7" refType="w" fact="0.3034"/>
                  <dgm:constr type="t" for="ch" forName="parTx7" refType="h" fact="0.1162"/>
                  <dgm:constr type="w" for="ch" forName="parTx7" refType="w" fact="0.2101"/>
                  <dgm:constr type="h" for="ch" forName="parTx7" refType="h" fact="0.0704"/>
                  <dgm:constr type="ctrX" for="ch" forName="picture7" refType="w" fact="0.3129"/>
                  <dgm:constr type="ctrY" for="ch" forName="picture7" refType="h" fact="0.1075"/>
                  <dgm:constr type="w" for="ch" forName="picture7" refType="w" fact="0.0974"/>
                  <dgm:constr type="h" for="ch" forName="picture7" refType="h" fact="0.1218"/>
                  <dgm:constr type="r" for="ch" forName="desTx7" refType="l" refFor="ch" refForName="parTx7"/>
                  <dgm:constr type="l" for="ch" forName="desTx7"/>
                  <dgm:constr type="t" for="ch" forName="desTx7" refType="t" refFor="ch" refForName="parTx7"/>
                  <dgm:constr type="h" for="ch" forName="desTx7" refType="h" refFor="ch" refForName="parTx7"/>
                </dgm:constrLst>
              </dgm:if>
              <dgm:else name="Name71">
                <dgm:alg type="composite">
                  <dgm:param type="ar" val="1.096"/>
                </dgm:alg>
                <dgm:constrLst>
                  <dgm:constr type="primFontSz" for="ch" forName="parTx1" op="equ" val="65"/>
                  <dgm:constr type="primFontSz" for="ch" forName="parTx2" refType="primFontSz" refFor="ch" refForName="parTx1" op="equ"/>
                  <dgm:constr type="primFontSz" for="ch" forName="parTx3" refType="primFontSz" refFor="ch" refForName="parTx1" op="equ"/>
                  <dgm:constr type="primFontSz" for="ch" forName="parTx4" refType="primFontSz" refFor="ch" refForName="parTx1" op="equ"/>
                  <dgm:constr type="primFontSz" for="ch" forName="parTx5" refType="primFontSz" refFor="ch" refForName="parTx1" op="equ"/>
                  <dgm:constr type="primFontSz" for="ch" forName="parTx6" refType="primFontSz" refFor="ch" refForName="parTx1" op="equ"/>
                  <dgm:constr type="primFontSz" for="ch" forName="parTx7" refType="primFontSz" refFor="ch" refForName="parTx1" op="equ"/>
                  <dgm:constr type="userD" refType="w" fact="0.0111"/>
                  <dgm:constr type="ctrX" for="ch" forName="dot1" refType="w" fact="0.5541"/>
                  <dgm:constr type="ctrY" for="ch" forName="dot1" refType="h" fact="0.8342"/>
                  <dgm:constr type="w" for="ch" forName="dot1" refType="userD"/>
                  <dgm:constr type="h" for="ch" forName="dot1" refType="userD"/>
                  <dgm:constr type="ctrX" for="ch" forName="dot2" refType="w" fact="0.5756"/>
                  <dgm:constr type="ctrY" for="ch" forName="dot2" refType="h" fact="0.8448"/>
                  <dgm:constr type="w" for="ch" forName="dot2" refType="userD"/>
                  <dgm:constr type="h" for="ch" forName="dot2" refType="userD"/>
                  <dgm:constr type="ctrX" for="ch" forName="dot3" refType="w" fact="0.5974"/>
                  <dgm:constr type="ctrY" for="ch" forName="dot3" refType="h" fact="0.8539"/>
                  <dgm:constr type="w" for="ch" forName="dot3" refType="userD"/>
                  <dgm:constr type="h" for="ch" forName="dot3" refType="userD"/>
                  <dgm:constr type="ctrX" for="ch" forName="dot4" refType="w" fact="0.6194"/>
                  <dgm:constr type="ctrY" for="ch" forName="dot4" refType="h" fact="0.8615"/>
                  <dgm:constr type="w" for="ch" forName="dot4" refType="userD"/>
                  <dgm:constr type="h" for="ch" forName="dot4" refType="userD"/>
                  <dgm:constr type="ctrX" for="ch" forName="dot5" refType="w" fact="0.6416"/>
                  <dgm:constr type="ctrY" for="ch" forName="dot5" refType="h" fact="0.8676"/>
                  <dgm:constr type="w" for="ch" forName="dot5" refType="userD"/>
                  <dgm:constr type="h" for="ch" forName="dot5" refType="userD"/>
                  <dgm:constr type="ctrX" for="ch" forName="dot6" refType="w" fact="0.4197"/>
                  <dgm:constr type="ctrY" for="ch" forName="dot6" refType="h" fact="0.7255"/>
                  <dgm:constr type="w" for="ch" forName="dot6" refType="userD"/>
                  <dgm:constr type="h" for="ch" forName="dot6" refType="userD"/>
                  <dgm:constr type="ctrX" for="ch" forName="dot7" refType="w" fact="0.4382"/>
                  <dgm:constr type="ctrY" for="ch" forName="dot7" refType="h" fact="0.7454"/>
                  <dgm:constr type="w" for="ch" forName="dot7" refType="userD"/>
                  <dgm:constr type="h" for="ch" forName="dot7" refType="userD"/>
                  <dgm:constr type="ctrX" for="ch" forName="dot8" refType="w" fact="0.3344"/>
                  <dgm:constr type="ctrY" for="ch" forName="dot8" refType="h" fact="0.6026"/>
                  <dgm:constr type="w" for="ch" forName="dot8" refType="userD"/>
                  <dgm:constr type="h" for="ch" forName="dot8" refType="userD"/>
                  <dgm:constr type="ctrX" for="ch" forName="dot9" refType="w" fact="0.2734"/>
                  <dgm:constr type="ctrY" for="ch" forName="dot9" refType="h" fact="0.4632"/>
                  <dgm:constr type="w" for="ch" forName="dot9" refType="userD"/>
                  <dgm:constr type="h" for="ch" forName="dot9" refType="userD"/>
                  <dgm:constr type="ctrX" for="ch" forName="dot10" refType="w" fact="0.2357"/>
                  <dgm:constr type="ctrY" for="ch" forName="dot10" refType="h" fact="0.3187"/>
                  <dgm:constr type="w" for="ch" forName="dot10" refType="userD"/>
                  <dgm:constr type="h" for="ch" forName="dot10" refType="userD"/>
                  <dgm:constr type="ctrX" for="ch" forName="dot11" refType="w" fact="0.2184"/>
                  <dgm:constr type="ctrY" for="ch" forName="dot11" refType="h" fact="0.1763"/>
                  <dgm:constr type="w" for="ch" forName="dot11" refType="userD"/>
                  <dgm:constr type="h" for="ch" forName="dot11" refType="userD"/>
                  <dgm:constr type="ctrX" for="ch" forName="dotArrow1" refType="w" fact="0.2442"/>
                  <dgm:constr type="ctrY" for="ch" forName="dotArrow1" refType="h" fact="-0.0099"/>
                  <dgm:constr type="w" for="ch" forName="dotArrow1" refType="userD"/>
                  <dgm:constr type="h" for="ch" forName="dotArrow1" refType="userD"/>
                  <dgm:constr type="ctrX" for="ch" forName="dotArrow2" refType="w" fact="0.2275"/>
                  <dgm:constr type="ctrY" for="ch" forName="dotArrow2" refType="h" fact="-0.0239"/>
                  <dgm:constr type="w" for="ch" forName="dotArrow2" refType="userD"/>
                  <dgm:constr type="h" for="ch" forName="dotArrow2" refType="userD"/>
                  <dgm:constr type="ctrX" for="ch" forName="dotArrow3" refType="w" fact="0.2108"/>
                  <dgm:constr type="ctrY" for="ch" forName="dotArrow3" refType="h" fact="-0.0378"/>
                  <dgm:constr type="w" for="ch" forName="dotArrow3" refType="userD"/>
                  <dgm:constr type="h" for="ch" forName="dotArrow3" refType="userD"/>
                  <dgm:constr type="ctrX" for="ch" forName="dotArrow4" refType="w" fact="0.1942"/>
                  <dgm:constr type="ctrY" for="ch" forName="dotArrow4" refType="h" fact="-0.0239"/>
                  <dgm:constr type="w" for="ch" forName="dotArrow4" refType="userD"/>
                  <dgm:constr type="h" for="ch" forName="dotArrow4" refType="userD"/>
                  <dgm:constr type="ctrX" for="ch" forName="dotArrow5" refType="w" fact="0.1775"/>
                  <dgm:constr type="ctrY" for="ch" forName="dotArrow5" refType="h" fact="-0.0099"/>
                  <dgm:constr type="w" for="ch" forName="dotArrow5" refType="userD"/>
                  <dgm:constr type="h" for="ch" forName="dotArrow5" refType="userD"/>
                  <dgm:constr type="ctrX" for="ch" forName="dotArrow6" refType="w" fact="0.2108"/>
                  <dgm:constr type="ctrY" for="ch" forName="dotArrow6" refType="h" fact="-0.0084"/>
                  <dgm:constr type="w" for="ch" forName="dotArrow6" refType="userD"/>
                  <dgm:constr type="h" for="ch" forName="dotArrow6" refType="userD"/>
                  <dgm:constr type="ctrX" for="ch" forName="dotArrow7" refType="w" fact="0.2108"/>
                  <dgm:constr type="ctrY" for="ch" forName="dotArrow7" refType="h" fact="0.0211"/>
                  <dgm:constr type="w" for="ch" forName="dotArrow7" refType="userD"/>
                  <dgm:constr type="h" for="ch" forName="dotArrow7" refType="userD"/>
                  <dgm:constr type="r" for="ch" forName="parTx1" refType="w" fact="0.7085"/>
                  <dgm:constr type="t" for="ch" forName="parTx1" refType="h" fact="0.8845"/>
                  <dgm:constr type="w" for="ch" forName="parTx1" refType="w" fact="0.2396"/>
                  <dgm:constr type="h" for="ch" forName="parTx1" refType="h" fact="0.0704"/>
                  <dgm:constr type="ctrX" for="ch" forName="picture1" refType="w" fact="0.7194"/>
                  <dgm:constr type="ctrY" for="ch" forName="picture1" refType="h" fact="0.8769"/>
                  <dgm:constr type="w" for="ch" forName="picture1" refType="w" fact="0.1111"/>
                  <dgm:constr type="h" for="ch" forName="picture1" refType="h" fact="0.1218"/>
                  <dgm:constr type="r" for="ch" forName="parTx2" refType="w" fact="0.4828"/>
                  <dgm:constr type="t" for="ch" forName="parTx2" refType="h" fact="0.7946"/>
                  <dgm:constr type="w" for="ch" forName="parTx2" refType="w" fact="0.2396"/>
                  <dgm:constr type="h" for="ch" forName="parTx2" refType="h" fact="0.0704"/>
                  <dgm:constr type="ctrX" for="ch" forName="picture2" refType="w" fact="0.4937"/>
                  <dgm:constr type="ctrY" for="ch" forName="picture2" refType="h" fact="0.787"/>
                  <dgm:constr type="w" for="ch" forName="picture2" refType="w" fact="0.1111"/>
                  <dgm:constr type="h" for="ch" forName="picture2" refType="h" fact="0.1218"/>
                  <dgm:constr type="r" for="ch" forName="parTx3" refType="w" fact="0.3715"/>
                  <dgm:constr type="t" for="ch" forName="parTx3" refType="h" fact="0.672"/>
                  <dgm:constr type="w" for="ch" forName="parTx3" refType="w" fact="0.2396"/>
                  <dgm:constr type="h" for="ch" forName="parTx3" refType="h" fact="0.0704"/>
                  <dgm:constr type="ctrX" for="ch" forName="picture3" refType="w" fact="0.3824"/>
                  <dgm:constr type="ctrY" for="ch" forName="picture3" refType="h" fact="0.6644"/>
                  <dgm:constr type="w" for="ch" forName="picture3" refType="w" fact="0.1111"/>
                  <dgm:constr type="h" for="ch" forName="picture3" refType="h" fact="0.1218"/>
                  <dgm:constr type="r" for="ch" forName="parTx4" refType="w" fact="0.3006"/>
                  <dgm:constr type="t" for="ch" forName="parTx4" refType="h" fact="0.5369"/>
                  <dgm:constr type="w" for="ch" forName="parTx4" refType="w" fact="0.2396"/>
                  <dgm:constr type="h" for="ch" forName="parTx4" refType="h" fact="0.0704"/>
                  <dgm:constr type="ctrX" for="ch" forName="picture4" refType="w" fact="0.3115"/>
                  <dgm:constr type="ctrY" for="ch" forName="picture4" refType="h" fact="0.5294"/>
                  <dgm:constr type="w" for="ch" forName="picture4" refType="w" fact="0.1111"/>
                  <dgm:constr type="h" for="ch" forName="picture4" refType="h" fact="0.1218"/>
                  <dgm:constr type="r" for="ch" forName="parTx5" refType="w" fact="0.25"/>
                  <dgm:constr type="t" for="ch" forName="parTx5" refType="h" fact="0.394"/>
                  <dgm:constr type="w" for="ch" forName="parTx5" refType="w" fact="0.2396"/>
                  <dgm:constr type="h" for="ch" forName="parTx5" refType="h" fact="0.0704"/>
                  <dgm:constr type="ctrX" for="ch" forName="picture5" refType="w" fact="0.2609"/>
                  <dgm:constr type="ctrY" for="ch" forName="picture5" refType="h" fact="0.3864"/>
                  <dgm:constr type="w" for="ch" forName="picture5" refType="w" fact="0.1111"/>
                  <dgm:constr type="h" for="ch" forName="picture5" refType="h" fact="0.1218"/>
                  <dgm:constr type="r" for="ch" forName="parTx6" refType="w" fact="0.2212"/>
                  <dgm:constr type="t" for="ch" forName="parTx6" refType="h" fact="0.252"/>
                  <dgm:constr type="w" for="ch" forName="parTx6" refType="w" fact="0.2396"/>
                  <dgm:constr type="h" for="ch" forName="parTx6" refType="h" fact="0.0704"/>
                  <dgm:constr type="ctrX" for="ch" forName="picture6" refType="w" fact="0.2321"/>
                  <dgm:constr type="ctrY" for="ch" forName="picture6" refType="h" fact="0.2444"/>
                  <dgm:constr type="w" for="ch" forName="picture6" refType="w" fact="0.1111"/>
                  <dgm:constr type="h" for="ch" forName="picture6" refType="h" fact="0.1218"/>
                  <dgm:constr type="r" for="ch" forName="parTx7" refType="w" fact="0.2055"/>
                  <dgm:constr type="t" for="ch" forName="parTx7" refType="h" fact="0.1151"/>
                  <dgm:constr type="w" for="ch" forName="parTx7" refType="w" fact="0.2396"/>
                  <dgm:constr type="h" for="ch" forName="parTx7" refType="h" fact="0.0704"/>
                  <dgm:constr type="ctrX" for="ch" forName="picture7" refType="w" fact="0.2164"/>
                  <dgm:constr type="ctrY" for="ch" forName="picture7" refType="h" fact="0.1075"/>
                  <dgm:constr type="w" for="ch" forName="picture7" refType="w" fact="0.1111"/>
                  <dgm:constr type="h" for="ch" forName="picture7" refType="h" fact="0.1218"/>
                </dgm:constrLst>
              </dgm:else>
            </dgm:choose>
          </dgm:else>
        </dgm:choose>
      </dgm:else>
    </dgm:choose>
    <dgm:forEach name="wrapper" axis="self" ptType="parTrans">
      <dgm:forEach name="wrapper2" axis="self" ptType="sibTrans" st="2">
        <dgm:forEach name="imageRepeat" axis="self">
          <dgm:layoutNode name="imageRepeatNode" styleLbl="fgImgPlace1">
            <dgm:alg type="sp"/>
            <dgm:shape xmlns:r="http://schemas.openxmlformats.org/officeDocument/2006/relationships" type="ellipse" r:blip="" blipPhldr="1">
              <dgm:adjLst/>
            </dgm:shape>
            <dgm:presOf axis="self"/>
          </dgm:layoutNode>
        </dgm:forEach>
      </dgm:forEach>
    </dgm:forEach>
    <dgm:choose name="Name72">
      <dgm:if name="Name73" axis="ch" ptType="node" func="cnt" op="gte" val="2">
        <dgm:layoutNode name="dot1" styleLbl="alignNode1">
          <dgm:alg type="sp"/>
          <dgm:shape xmlns:r="http://schemas.openxmlformats.org/officeDocument/2006/relationships" type="ellipse" r:blip="">
            <dgm:adjLst/>
          </dgm:shape>
          <dgm:presOf/>
        </dgm:layoutNode>
        <dgm:layoutNode name="dot2" styleLbl="alignNode1">
          <dgm:alg type="sp"/>
          <dgm:shape xmlns:r="http://schemas.openxmlformats.org/officeDocument/2006/relationships" type="ellipse" r:blip="">
            <dgm:adjLst/>
          </dgm:shape>
          <dgm:presOf/>
        </dgm:layoutNode>
        <dgm:layoutNode name="dot3" styleLbl="alignNode1">
          <dgm:alg type="sp"/>
          <dgm:shape xmlns:r="http://schemas.openxmlformats.org/officeDocument/2006/relationships" type="ellipse" r:blip="">
            <dgm:adjLst/>
          </dgm:shape>
          <dgm:presOf/>
        </dgm:layoutNode>
      </dgm:if>
      <dgm:else name="Name74"/>
    </dgm:choose>
    <dgm:choose name="Name75">
      <dgm:if name="Name76" axis="ch" ptType="node" func="cnt" op="gte" val="3">
        <dgm:layoutNode name="dot4" styleLbl="alignNode1">
          <dgm:alg type="sp"/>
          <dgm:shape xmlns:r="http://schemas.openxmlformats.org/officeDocument/2006/relationships" type="ellipse" r:blip="">
            <dgm:adjLst/>
          </dgm:shape>
          <dgm:presOf/>
        </dgm:layoutNode>
        <dgm:layoutNode name="dot5" styleLbl="alignNode1">
          <dgm:alg type="sp"/>
          <dgm:shape xmlns:r="http://schemas.openxmlformats.org/officeDocument/2006/relationships" type="ellipse" r:blip="">
            <dgm:adjLst/>
          </dgm:shape>
          <dgm:presOf/>
        </dgm:layoutNode>
      </dgm:if>
      <dgm:else name="Name77"/>
    </dgm:choose>
    <dgm:choose name="Name78">
      <dgm:if name="Name79" axis="ch" ptType="node" func="cnt" op="gte" val="4">
        <dgm:layoutNode name="dot6" styleLbl="alignNode1">
          <dgm:alg type="sp"/>
          <dgm:shape xmlns:r="http://schemas.openxmlformats.org/officeDocument/2006/relationships" type="ellipse" r:blip="">
            <dgm:adjLst/>
          </dgm:shape>
          <dgm:presOf/>
        </dgm:layoutNode>
      </dgm:if>
      <dgm:else name="Name80"/>
    </dgm:choose>
    <dgm:choose name="Name81">
      <dgm:if name="Name82" axis="ch" ptType="node" func="cnt" op="gte" val="5">
        <dgm:layoutNode name="dot7" styleLbl="alignNode1">
          <dgm:alg type="sp"/>
          <dgm:shape xmlns:r="http://schemas.openxmlformats.org/officeDocument/2006/relationships" type="ellipse" r:blip="">
            <dgm:adjLst/>
          </dgm:shape>
          <dgm:presOf/>
        </dgm:layoutNode>
        <dgm:layoutNode name="dot8" styleLbl="alignNode1">
          <dgm:alg type="sp"/>
          <dgm:shape xmlns:r="http://schemas.openxmlformats.org/officeDocument/2006/relationships" type="ellipse" r:blip="">
            <dgm:adjLst/>
          </dgm:shape>
          <dgm:presOf/>
        </dgm:layoutNode>
      </dgm:if>
      <dgm:else name="Name83"/>
    </dgm:choose>
    <dgm:choose name="Name84">
      <dgm:if name="Name85" axis="ch" ptType="node" func="cnt" op="gte" val="6">
        <dgm:layoutNode name="dot9" styleLbl="alignNode1">
          <dgm:alg type="sp"/>
          <dgm:shape xmlns:r="http://schemas.openxmlformats.org/officeDocument/2006/relationships" type="ellipse" r:blip="">
            <dgm:adjLst/>
          </dgm:shape>
          <dgm:presOf/>
        </dgm:layoutNode>
        <dgm:layoutNode name="dot10" styleLbl="alignNode1">
          <dgm:alg type="sp"/>
          <dgm:shape xmlns:r="http://schemas.openxmlformats.org/officeDocument/2006/relationships" type="ellipse" r:blip="">
            <dgm:adjLst/>
          </dgm:shape>
          <dgm:presOf/>
        </dgm:layoutNode>
      </dgm:if>
      <dgm:else name="Name86"/>
    </dgm:choose>
    <dgm:choose name="Name87">
      <dgm:if name="Name88" axis="ch" ptType="node" func="cnt" op="gte" val="7">
        <dgm:layoutNode name="dot11" styleLbl="alignNode1">
          <dgm:alg type="sp"/>
          <dgm:shape xmlns:r="http://schemas.openxmlformats.org/officeDocument/2006/relationships" type="ellipse" r:blip="">
            <dgm:adjLst/>
          </dgm:shape>
          <dgm:presOf/>
        </dgm:layoutNode>
      </dgm:if>
      <dgm:else name="Name89"/>
    </dgm:choose>
    <dgm:choose name="Name90">
      <dgm:if name="Name91" axis="ch" ptType="node" func="cnt" op="gte" val="2">
        <dgm:layoutNode name="dotArrow1" styleLbl="alignNode1">
          <dgm:alg type="sp"/>
          <dgm:shape xmlns:r="http://schemas.openxmlformats.org/officeDocument/2006/relationships" type="ellipse" r:blip="">
            <dgm:adjLst/>
          </dgm:shape>
          <dgm:presOf/>
        </dgm:layoutNode>
        <dgm:layoutNode name="dotArrow2" styleLbl="alignNode1">
          <dgm:alg type="sp"/>
          <dgm:shape xmlns:r="http://schemas.openxmlformats.org/officeDocument/2006/relationships" type="ellipse" r:blip="">
            <dgm:adjLst/>
          </dgm:shape>
          <dgm:presOf/>
        </dgm:layoutNode>
        <dgm:layoutNode name="dotArrow3" styleLbl="alignNode1">
          <dgm:alg type="sp"/>
          <dgm:shape xmlns:r="http://schemas.openxmlformats.org/officeDocument/2006/relationships" type="ellipse" r:blip="">
            <dgm:adjLst/>
          </dgm:shape>
          <dgm:presOf/>
        </dgm:layoutNode>
        <dgm:layoutNode name="dotArrow4" styleLbl="alignNode1">
          <dgm:alg type="sp"/>
          <dgm:shape xmlns:r="http://schemas.openxmlformats.org/officeDocument/2006/relationships" type="ellipse" r:blip="">
            <dgm:adjLst/>
          </dgm:shape>
          <dgm:presOf/>
        </dgm:layoutNode>
        <dgm:layoutNode name="dotArrow5" styleLbl="alignNode1">
          <dgm:alg type="sp"/>
          <dgm:shape xmlns:r="http://schemas.openxmlformats.org/officeDocument/2006/relationships" type="ellipse" r:blip="">
            <dgm:adjLst/>
          </dgm:shape>
          <dgm:presOf/>
        </dgm:layoutNode>
        <dgm:layoutNode name="dotArrow6" styleLbl="alignNode1">
          <dgm:alg type="sp"/>
          <dgm:shape xmlns:r="http://schemas.openxmlformats.org/officeDocument/2006/relationships" type="ellipse" r:blip="">
            <dgm:adjLst/>
          </dgm:shape>
          <dgm:presOf/>
        </dgm:layoutNode>
        <dgm:layoutNode name="dotArrow7" styleLbl="alignNode1">
          <dgm:alg type="sp"/>
          <dgm:shape xmlns:r="http://schemas.openxmlformats.org/officeDocument/2006/relationships" type="ellipse" r:blip="">
            <dgm:adjLst/>
          </dgm:shape>
          <dgm:presOf/>
        </dgm:layoutNode>
      </dgm:if>
      <dgm:else name="Name92"/>
    </dgm:choose>
    <dgm:forEach name="Name93" axis="ch" ptType="node" cnt="1">
      <dgm:layoutNode name="parTx1">
        <dgm:choose name="Name94">
          <dgm:if name="Name95" func="var" arg="dir" op="equ" val="norm">
            <dgm:alg type="tx">
              <dgm:param type="parTxLTRAlign" val="l"/>
              <dgm:param type="parTxRTLAlign" val="r"/>
            </dgm:alg>
          </dgm:if>
          <dgm:else name="Name96">
            <dgm:alg type="tx">
              <dgm:param type="parTxLTRAlign" val="r"/>
              <dgm:param type="parTxRTLAlign" val="l"/>
            </dgm:alg>
          </dgm:else>
        </dgm:choose>
        <dgm:shape xmlns:r="http://schemas.openxmlformats.org/officeDocument/2006/relationships" type="roundRect" r:blip="">
          <dgm:adjLst/>
        </dgm:shape>
        <dgm:presOf axis="self" ptType="node"/>
        <dgm:choose name="Name97">
          <dgm:if name="Name98" func="var" arg="dir" op="equ" val="norm">
            <dgm:constrLst>
              <dgm:constr type="lMarg" refType="w" fact="0.6"/>
              <dgm:constr type="rMarg" refType="primFontSz" fact="0.3"/>
              <dgm:constr type="tMarg" refType="primFontSz" fact="0.3"/>
              <dgm:constr type="bMarg" refType="primFontSz" fact="0.3"/>
            </dgm:constrLst>
          </dgm:if>
          <dgm:else name="Name99">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00">
        <dgm:if name="Name101" axis="ch" ptType="node" func="cnt" op="gte" val="1">
          <dgm:layoutNode name="desTx1" styleLbl="revTx">
            <dgm:varLst>
              <dgm:bulletEnabled val="1"/>
            </dgm:varLst>
            <dgm:choose name="Name102">
              <dgm:if name="Name103" func="var" arg="dir" op="equ" val="norm">
                <dgm:choose name="Name104">
                  <dgm:if name="Name105" axis="ch" ptType="node" func="cnt" op="gte" val="2">
                    <dgm:alg type="tx">
                      <dgm:param type="parTxLTRAlign" val="l"/>
                      <dgm:param type="parTxRTLAlign" val="l"/>
                      <dgm:param type="stBulletLvl" val="1"/>
                    </dgm:alg>
                  </dgm:if>
                  <dgm:else name="Name106">
                    <dgm:alg type="tx">
                      <dgm:param type="parTxLTRAlign" val="l"/>
                      <dgm:param type="parTxRTLAlign" val="l"/>
                    </dgm:alg>
                  </dgm:else>
                </dgm:choose>
              </dgm:if>
              <dgm:else name="Name107">
                <dgm:choose name="Name108">
                  <dgm:if name="Name109" axis="ch" ptType="node" func="cnt" op="gte" val="2">
                    <dgm:alg type="tx">
                      <dgm:param type="parTxLTRAlign" val="r"/>
                      <dgm:param type="parTxRTLAlign" val="r"/>
                      <dgm:param type="shpTxLTRAlignCh" val="r"/>
                      <dgm:param type="shpTxRTLAlignCh" val="r"/>
                      <dgm:param type="stBulletLvl" val="1"/>
                    </dgm:alg>
                  </dgm:if>
                  <dgm:else name="Name110">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11"/>
      </dgm:choose>
    </dgm:forEach>
    <dgm:forEach name="Name112" axis="ch" ptType="sibTrans" hideLastTrans="0" cnt="1">
      <dgm:layoutNode name="picture1">
        <dgm:alg type="sp"/>
        <dgm:shape xmlns:r="http://schemas.openxmlformats.org/officeDocument/2006/relationships" r:blip="">
          <dgm:adjLst/>
        </dgm:shape>
        <dgm:presOf/>
        <dgm:constrLst/>
        <dgm:forEach name="Name113" ref="imageRepeat"/>
      </dgm:layoutNode>
    </dgm:forEach>
    <dgm:forEach name="Name114" axis="ch" ptType="node" st="2" cnt="1">
      <dgm:layoutNode name="parTx2">
        <dgm:choose name="Name115">
          <dgm:if name="Name116" func="var" arg="dir" op="equ" val="norm">
            <dgm:alg type="tx">
              <dgm:param type="parTxLTRAlign" val="l"/>
              <dgm:param type="parTxRTLAlign" val="r"/>
            </dgm:alg>
          </dgm:if>
          <dgm:else name="Name117">
            <dgm:alg type="tx">
              <dgm:param type="parTxLTRAlign" val="r"/>
              <dgm:param type="parTxRTLAlign" val="l"/>
            </dgm:alg>
          </dgm:else>
        </dgm:choose>
        <dgm:shape xmlns:r="http://schemas.openxmlformats.org/officeDocument/2006/relationships" type="roundRect" r:blip="">
          <dgm:adjLst/>
        </dgm:shape>
        <dgm:presOf axis="self" ptType="node"/>
        <dgm:choose name="Name118">
          <dgm:if name="Name119" func="var" arg="dir" op="equ" val="norm">
            <dgm:constrLst>
              <dgm:constr type="lMarg" refType="w" fact="0.6"/>
              <dgm:constr type="rMarg" refType="primFontSz" fact="0.3"/>
              <dgm:constr type="tMarg" refType="primFontSz" fact="0.3"/>
              <dgm:constr type="bMarg" refType="primFontSz" fact="0.3"/>
            </dgm:constrLst>
          </dgm:if>
          <dgm:else name="Name120">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21">
        <dgm:if name="Name122" axis="ch" ptType="node" func="cnt" op="gte" val="1">
          <dgm:layoutNode name="desTx2" styleLbl="revTx">
            <dgm:varLst>
              <dgm:bulletEnabled val="1"/>
            </dgm:varLst>
            <dgm:choose name="Name123">
              <dgm:if name="Name124" func="var" arg="dir" op="equ" val="norm">
                <dgm:choose name="Name125">
                  <dgm:if name="Name126" axis="ch" ptType="node" func="cnt" op="gte" val="2">
                    <dgm:alg type="tx">
                      <dgm:param type="parTxLTRAlign" val="l"/>
                      <dgm:param type="parTxRTLAlign" val="l"/>
                      <dgm:param type="stBulletLvl" val="1"/>
                    </dgm:alg>
                  </dgm:if>
                  <dgm:else name="Name127">
                    <dgm:alg type="tx">
                      <dgm:param type="parTxLTRAlign" val="l"/>
                      <dgm:param type="parTxRTLAlign" val="l"/>
                    </dgm:alg>
                  </dgm:else>
                </dgm:choose>
              </dgm:if>
              <dgm:else name="Name128">
                <dgm:choose name="Name129">
                  <dgm:if name="Name130" axis="ch" ptType="node" func="cnt" op="gte" val="2">
                    <dgm:alg type="tx">
                      <dgm:param type="parTxLTRAlign" val="r"/>
                      <dgm:param type="parTxRTLAlign" val="r"/>
                      <dgm:param type="shpTxLTRAlignCh" val="r"/>
                      <dgm:param type="shpTxRTLAlignCh" val="r"/>
                      <dgm:param type="stBulletLvl" val="1"/>
                    </dgm:alg>
                  </dgm:if>
                  <dgm:else name="Name131">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32"/>
      </dgm:choose>
    </dgm:forEach>
    <dgm:forEach name="Name133" axis="ch" ptType="sibTrans" hideLastTrans="0" st="2" cnt="1">
      <dgm:layoutNode name="picture2">
        <dgm:alg type="sp"/>
        <dgm:shape xmlns:r="http://schemas.openxmlformats.org/officeDocument/2006/relationships" r:blip="">
          <dgm:adjLst/>
        </dgm:shape>
        <dgm:presOf/>
        <dgm:constrLst/>
        <dgm:forEach name="Name134" ref="imageRepeat"/>
      </dgm:layoutNode>
    </dgm:forEach>
    <dgm:forEach name="Name135" axis="ch" ptType="node" st="3" cnt="1">
      <dgm:layoutNode name="parTx3">
        <dgm:choose name="Name136">
          <dgm:if name="Name137" func="var" arg="dir" op="equ" val="norm">
            <dgm:alg type="tx">
              <dgm:param type="parTxLTRAlign" val="l"/>
              <dgm:param type="parTxRTLAlign" val="r"/>
            </dgm:alg>
          </dgm:if>
          <dgm:else name="Name138">
            <dgm:alg type="tx">
              <dgm:param type="parTxLTRAlign" val="r"/>
              <dgm:param type="parTxRTLAlign" val="l"/>
            </dgm:alg>
          </dgm:else>
        </dgm:choose>
        <dgm:shape xmlns:r="http://schemas.openxmlformats.org/officeDocument/2006/relationships" type="roundRect" r:blip="">
          <dgm:adjLst/>
        </dgm:shape>
        <dgm:presOf axis="self" ptType="node"/>
        <dgm:choose name="Name139">
          <dgm:if name="Name140" func="var" arg="dir" op="equ" val="norm">
            <dgm:constrLst>
              <dgm:constr type="lMarg" refType="w" fact="0.6"/>
              <dgm:constr type="rMarg" refType="primFontSz" fact="0.3"/>
              <dgm:constr type="tMarg" refType="primFontSz" fact="0.3"/>
              <dgm:constr type="bMarg" refType="primFontSz" fact="0.3"/>
            </dgm:constrLst>
          </dgm:if>
          <dgm:else name="Name141">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42">
        <dgm:if name="Name143" axis="ch" ptType="node" func="cnt" op="gte" val="1">
          <dgm:layoutNode name="desTx3" styleLbl="revTx">
            <dgm:varLst>
              <dgm:bulletEnabled val="1"/>
            </dgm:varLst>
            <dgm:choose name="Name144">
              <dgm:if name="Name145" func="var" arg="dir" op="equ" val="norm">
                <dgm:choose name="Name146">
                  <dgm:if name="Name147" axis="ch" ptType="node" func="cnt" op="gte" val="2">
                    <dgm:alg type="tx">
                      <dgm:param type="parTxLTRAlign" val="l"/>
                      <dgm:param type="parTxRTLAlign" val="l"/>
                      <dgm:param type="stBulletLvl" val="1"/>
                    </dgm:alg>
                  </dgm:if>
                  <dgm:else name="Name148">
                    <dgm:alg type="tx">
                      <dgm:param type="parTxLTRAlign" val="l"/>
                      <dgm:param type="parTxRTLAlign" val="l"/>
                    </dgm:alg>
                  </dgm:else>
                </dgm:choose>
              </dgm:if>
              <dgm:else name="Name149">
                <dgm:choose name="Name150">
                  <dgm:if name="Name151" axis="ch" ptType="node" func="cnt" op="gte" val="2">
                    <dgm:alg type="tx">
                      <dgm:param type="parTxLTRAlign" val="r"/>
                      <dgm:param type="parTxRTLAlign" val="r"/>
                      <dgm:param type="shpTxLTRAlignCh" val="r"/>
                      <dgm:param type="shpTxRTLAlignCh" val="r"/>
                      <dgm:param type="stBulletLvl" val="1"/>
                    </dgm:alg>
                  </dgm:if>
                  <dgm:else name="Name152">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53"/>
      </dgm:choose>
    </dgm:forEach>
    <dgm:forEach name="Name154" axis="ch" ptType="sibTrans" hideLastTrans="0" st="3" cnt="1">
      <dgm:layoutNode name="picture3">
        <dgm:alg type="sp"/>
        <dgm:shape xmlns:r="http://schemas.openxmlformats.org/officeDocument/2006/relationships" r:blip="">
          <dgm:adjLst/>
        </dgm:shape>
        <dgm:presOf/>
        <dgm:constrLst/>
        <dgm:forEach name="Name155" ref="imageRepeat"/>
      </dgm:layoutNode>
    </dgm:forEach>
    <dgm:forEach name="Name156" axis="ch" ptType="node" st="4" cnt="1">
      <dgm:layoutNode name="parTx4">
        <dgm:choose name="Name157">
          <dgm:if name="Name158" func="var" arg="dir" op="equ" val="norm">
            <dgm:alg type="tx">
              <dgm:param type="parTxLTRAlign" val="l"/>
              <dgm:param type="parTxRTLAlign" val="r"/>
            </dgm:alg>
          </dgm:if>
          <dgm:else name="Name159">
            <dgm:alg type="tx">
              <dgm:param type="parTxLTRAlign" val="r"/>
              <dgm:param type="parTxRTLAlign" val="l"/>
            </dgm:alg>
          </dgm:else>
        </dgm:choose>
        <dgm:shape xmlns:r="http://schemas.openxmlformats.org/officeDocument/2006/relationships" type="roundRect" r:blip="">
          <dgm:adjLst/>
        </dgm:shape>
        <dgm:presOf axis="self" ptType="node"/>
        <dgm:choose name="Name160">
          <dgm:if name="Name161" func="var" arg="dir" op="equ" val="norm">
            <dgm:constrLst>
              <dgm:constr type="lMarg" refType="w" fact="0.6"/>
              <dgm:constr type="rMarg" refType="primFontSz" fact="0.3"/>
              <dgm:constr type="tMarg" refType="primFontSz" fact="0.3"/>
              <dgm:constr type="bMarg" refType="primFontSz" fact="0.3"/>
            </dgm:constrLst>
          </dgm:if>
          <dgm:else name="Name162">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63">
        <dgm:if name="Name164" axis="ch" ptType="node" func="cnt" op="gte" val="1">
          <dgm:layoutNode name="desTx4" styleLbl="revTx">
            <dgm:varLst>
              <dgm:bulletEnabled val="1"/>
            </dgm:varLst>
            <dgm:choose name="Name165">
              <dgm:if name="Name166" func="var" arg="dir" op="equ" val="norm">
                <dgm:choose name="Name167">
                  <dgm:if name="Name168" axis="ch" ptType="node" func="cnt" op="gte" val="2">
                    <dgm:alg type="tx">
                      <dgm:param type="parTxLTRAlign" val="l"/>
                      <dgm:param type="parTxRTLAlign" val="l"/>
                      <dgm:param type="stBulletLvl" val="1"/>
                    </dgm:alg>
                  </dgm:if>
                  <dgm:else name="Name169">
                    <dgm:alg type="tx">
                      <dgm:param type="parTxLTRAlign" val="l"/>
                      <dgm:param type="parTxRTLAlign" val="l"/>
                    </dgm:alg>
                  </dgm:else>
                </dgm:choose>
              </dgm:if>
              <dgm:else name="Name170">
                <dgm:choose name="Name171">
                  <dgm:if name="Name172" axis="ch" ptType="node" func="cnt" op="gte" val="2">
                    <dgm:alg type="tx">
                      <dgm:param type="parTxLTRAlign" val="r"/>
                      <dgm:param type="parTxRTLAlign" val="r"/>
                      <dgm:param type="shpTxLTRAlignCh" val="r"/>
                      <dgm:param type="shpTxRTLAlignCh" val="r"/>
                      <dgm:param type="stBulletLvl" val="1"/>
                    </dgm:alg>
                  </dgm:if>
                  <dgm:else name="Name173">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74"/>
      </dgm:choose>
    </dgm:forEach>
    <dgm:forEach name="Name175" axis="ch" ptType="sibTrans" hideLastTrans="0" st="4" cnt="1">
      <dgm:layoutNode name="picture4">
        <dgm:alg type="sp"/>
        <dgm:shape xmlns:r="http://schemas.openxmlformats.org/officeDocument/2006/relationships" r:blip="">
          <dgm:adjLst/>
        </dgm:shape>
        <dgm:presOf/>
        <dgm:constrLst/>
        <dgm:forEach name="Name176" ref="imageRepeat"/>
      </dgm:layoutNode>
    </dgm:forEach>
    <dgm:forEach name="Name177" axis="ch" ptType="node" st="5" cnt="1">
      <dgm:layoutNode name="parTx5">
        <dgm:choose name="Name178">
          <dgm:if name="Name179" func="var" arg="dir" op="equ" val="norm">
            <dgm:alg type="tx">
              <dgm:param type="parTxLTRAlign" val="l"/>
              <dgm:param type="parTxRTLAlign" val="r"/>
            </dgm:alg>
          </dgm:if>
          <dgm:else name="Name180">
            <dgm:alg type="tx">
              <dgm:param type="parTxLTRAlign" val="r"/>
              <dgm:param type="parTxRTLAlign" val="l"/>
            </dgm:alg>
          </dgm:else>
        </dgm:choose>
        <dgm:shape xmlns:r="http://schemas.openxmlformats.org/officeDocument/2006/relationships" type="roundRect" r:blip="">
          <dgm:adjLst/>
        </dgm:shape>
        <dgm:presOf axis="self" ptType="node"/>
        <dgm:choose name="Name181">
          <dgm:if name="Name182" func="var" arg="dir" op="equ" val="norm">
            <dgm:constrLst>
              <dgm:constr type="lMarg" refType="w" fact="0.6"/>
              <dgm:constr type="rMarg" refType="primFontSz" fact="0.3"/>
              <dgm:constr type="tMarg" refType="primFontSz" fact="0.3"/>
              <dgm:constr type="bMarg" refType="primFontSz" fact="0.3"/>
            </dgm:constrLst>
          </dgm:if>
          <dgm:else name="Name183">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184">
        <dgm:if name="Name185" axis="ch" ptType="node" func="cnt" op="gte" val="1">
          <dgm:layoutNode name="desTx5" styleLbl="revTx">
            <dgm:varLst>
              <dgm:bulletEnabled val="1"/>
            </dgm:varLst>
            <dgm:choose name="Name186">
              <dgm:if name="Name187" func="var" arg="dir" op="equ" val="norm">
                <dgm:choose name="Name188">
                  <dgm:if name="Name189" axis="ch" ptType="node" func="cnt" op="gte" val="2">
                    <dgm:alg type="tx">
                      <dgm:param type="parTxLTRAlign" val="l"/>
                      <dgm:param type="parTxRTLAlign" val="l"/>
                      <dgm:param type="stBulletLvl" val="1"/>
                    </dgm:alg>
                  </dgm:if>
                  <dgm:else name="Name190">
                    <dgm:alg type="tx">
                      <dgm:param type="parTxLTRAlign" val="l"/>
                      <dgm:param type="parTxRTLAlign" val="l"/>
                    </dgm:alg>
                  </dgm:else>
                </dgm:choose>
              </dgm:if>
              <dgm:else name="Name191">
                <dgm:choose name="Name192">
                  <dgm:if name="Name193" axis="ch" ptType="node" func="cnt" op="gte" val="2">
                    <dgm:alg type="tx">
                      <dgm:param type="parTxLTRAlign" val="r"/>
                      <dgm:param type="parTxRTLAlign" val="r"/>
                      <dgm:param type="shpTxLTRAlignCh" val="r"/>
                      <dgm:param type="shpTxRTLAlignCh" val="r"/>
                      <dgm:param type="stBulletLvl" val="1"/>
                    </dgm:alg>
                  </dgm:if>
                  <dgm:else name="Name194">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195"/>
      </dgm:choose>
    </dgm:forEach>
    <dgm:forEach name="Name196" axis="ch" ptType="sibTrans" hideLastTrans="0" st="5" cnt="1">
      <dgm:layoutNode name="picture5">
        <dgm:alg type="sp"/>
        <dgm:shape xmlns:r="http://schemas.openxmlformats.org/officeDocument/2006/relationships" r:blip="">
          <dgm:adjLst/>
        </dgm:shape>
        <dgm:presOf/>
        <dgm:constrLst/>
        <dgm:forEach name="Name197" ref="imageRepeat"/>
      </dgm:layoutNode>
    </dgm:forEach>
    <dgm:forEach name="Name198" axis="ch" ptType="node" st="6" cnt="1">
      <dgm:layoutNode name="parTx6">
        <dgm:choose name="Name199">
          <dgm:if name="Name200" func="var" arg="dir" op="equ" val="norm">
            <dgm:alg type="tx">
              <dgm:param type="parTxLTRAlign" val="l"/>
              <dgm:param type="parTxRTLAlign" val="r"/>
            </dgm:alg>
          </dgm:if>
          <dgm:else name="Name201">
            <dgm:alg type="tx">
              <dgm:param type="parTxLTRAlign" val="r"/>
              <dgm:param type="parTxRTLAlign" val="l"/>
            </dgm:alg>
          </dgm:else>
        </dgm:choose>
        <dgm:shape xmlns:r="http://schemas.openxmlformats.org/officeDocument/2006/relationships" type="roundRect" r:blip="">
          <dgm:adjLst/>
        </dgm:shape>
        <dgm:presOf axis="self" ptType="node"/>
        <dgm:choose name="Name202">
          <dgm:if name="Name203" func="var" arg="dir" op="equ" val="norm">
            <dgm:constrLst>
              <dgm:constr type="lMarg" refType="w" fact="0.6"/>
              <dgm:constr type="rMarg" refType="primFontSz" fact="0.3"/>
              <dgm:constr type="tMarg" refType="primFontSz" fact="0.3"/>
              <dgm:constr type="bMarg" refType="primFontSz" fact="0.3"/>
            </dgm:constrLst>
          </dgm:if>
          <dgm:else name="Name204">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205">
        <dgm:if name="Name206" axis="ch" ptType="node" func="cnt" op="gte" val="1">
          <dgm:layoutNode name="desTx6" styleLbl="revTx">
            <dgm:varLst>
              <dgm:bulletEnabled val="1"/>
            </dgm:varLst>
            <dgm:choose name="Name207">
              <dgm:if name="Name208" func="var" arg="dir" op="equ" val="norm">
                <dgm:choose name="Name209">
                  <dgm:if name="Name210" axis="ch" ptType="node" func="cnt" op="gte" val="2">
                    <dgm:alg type="tx">
                      <dgm:param type="parTxLTRAlign" val="l"/>
                      <dgm:param type="parTxRTLAlign" val="l"/>
                      <dgm:param type="stBulletLvl" val="1"/>
                    </dgm:alg>
                  </dgm:if>
                  <dgm:else name="Name211">
                    <dgm:alg type="tx">
                      <dgm:param type="parTxLTRAlign" val="l"/>
                      <dgm:param type="parTxRTLAlign" val="l"/>
                    </dgm:alg>
                  </dgm:else>
                </dgm:choose>
              </dgm:if>
              <dgm:else name="Name212">
                <dgm:choose name="Name213">
                  <dgm:if name="Name214" axis="ch" ptType="node" func="cnt" op="gte" val="2">
                    <dgm:alg type="tx">
                      <dgm:param type="parTxLTRAlign" val="r"/>
                      <dgm:param type="parTxRTLAlign" val="r"/>
                      <dgm:param type="shpTxLTRAlignCh" val="r"/>
                      <dgm:param type="shpTxRTLAlignCh" val="r"/>
                      <dgm:param type="stBulletLvl" val="1"/>
                    </dgm:alg>
                  </dgm:if>
                  <dgm:else name="Name215">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216"/>
      </dgm:choose>
    </dgm:forEach>
    <dgm:forEach name="Name217" axis="ch" ptType="sibTrans" hideLastTrans="0" st="6" cnt="1">
      <dgm:layoutNode name="picture6">
        <dgm:alg type="sp"/>
        <dgm:shape xmlns:r="http://schemas.openxmlformats.org/officeDocument/2006/relationships" r:blip="">
          <dgm:adjLst/>
        </dgm:shape>
        <dgm:presOf/>
        <dgm:constrLst/>
        <dgm:forEach name="Name218" ref="imageRepeat"/>
      </dgm:layoutNode>
    </dgm:forEach>
    <dgm:forEach name="Name219" axis="ch" ptType="node" st="7" cnt="1">
      <dgm:layoutNode name="parTx7">
        <dgm:choose name="Name220">
          <dgm:if name="Name221" func="var" arg="dir" op="equ" val="norm">
            <dgm:alg type="tx">
              <dgm:param type="parTxLTRAlign" val="l"/>
              <dgm:param type="parTxRTLAlign" val="r"/>
            </dgm:alg>
          </dgm:if>
          <dgm:else name="Name222">
            <dgm:alg type="tx">
              <dgm:param type="parTxLTRAlign" val="r"/>
              <dgm:param type="parTxRTLAlign" val="l"/>
            </dgm:alg>
          </dgm:else>
        </dgm:choose>
        <dgm:shape xmlns:r="http://schemas.openxmlformats.org/officeDocument/2006/relationships" type="roundRect" r:blip="">
          <dgm:adjLst/>
        </dgm:shape>
        <dgm:presOf axis="self" ptType="node"/>
        <dgm:choose name="Name223">
          <dgm:if name="Name224" func="var" arg="dir" op="equ" val="norm">
            <dgm:constrLst>
              <dgm:constr type="lMarg" refType="w" fact="0.6"/>
              <dgm:constr type="rMarg" refType="primFontSz" fact="0.3"/>
              <dgm:constr type="tMarg" refType="primFontSz" fact="0.3"/>
              <dgm:constr type="bMarg" refType="primFontSz" fact="0.3"/>
            </dgm:constrLst>
          </dgm:if>
          <dgm:else name="Name225">
            <dgm:constrLst>
              <dgm:constr type="rMarg" refType="w" fact="0.6"/>
              <dgm:constr type="lMarg" refType="primFontSz" fact="0.3"/>
              <dgm:constr type="tMarg" refType="primFontSz" fact="0.3"/>
              <dgm:constr type="bMarg" refType="primFontSz" fact="0.3"/>
            </dgm:constrLst>
          </dgm:else>
        </dgm:choose>
        <dgm:ruleLst>
          <dgm:rule type="primFontSz" val="5" fact="NaN" max="NaN"/>
        </dgm:ruleLst>
      </dgm:layoutNode>
      <dgm:choose name="Name226">
        <dgm:if name="Name227" axis="ch" ptType="node" func="cnt" op="gte" val="1">
          <dgm:layoutNode name="desTx7" styleLbl="revTx">
            <dgm:varLst>
              <dgm:bulletEnabled val="1"/>
            </dgm:varLst>
            <dgm:choose name="Name228">
              <dgm:if name="Name229" func="var" arg="dir" op="equ" val="norm">
                <dgm:choose name="Name230">
                  <dgm:if name="Name231" axis="ch" ptType="node" func="cnt" op="gte" val="2">
                    <dgm:alg type="tx">
                      <dgm:param type="parTxLTRAlign" val="l"/>
                      <dgm:param type="parTxRTLAlign" val="l"/>
                      <dgm:param type="stBulletLvl" val="1"/>
                    </dgm:alg>
                  </dgm:if>
                  <dgm:else name="Name232">
                    <dgm:alg type="tx">
                      <dgm:param type="parTxLTRAlign" val="l"/>
                      <dgm:param type="parTxRTLAlign" val="l"/>
                    </dgm:alg>
                  </dgm:else>
                </dgm:choose>
              </dgm:if>
              <dgm:else name="Name233">
                <dgm:choose name="Name234">
                  <dgm:if name="Name235" axis="ch" ptType="node" func="cnt" op="gte" val="2">
                    <dgm:alg type="tx">
                      <dgm:param type="parTxLTRAlign" val="r"/>
                      <dgm:param type="parTxRTLAlign" val="r"/>
                      <dgm:param type="shpTxLTRAlignCh" val="r"/>
                      <dgm:param type="shpTxRTLAlignCh" val="r"/>
                      <dgm:param type="stBulletLvl" val="1"/>
                    </dgm:alg>
                  </dgm:if>
                  <dgm:else name="Name236">
                    <dgm:alg type="tx">
                      <dgm:param type="parTxLTRAlign" val="r"/>
                      <dgm:param type="parTxRTLAlign" val="r"/>
                      <dgm:param type="shpTxLTRAlignCh" val="r"/>
                      <dgm:param type="shpTxRTLAlignCh" val="r"/>
                    </dgm:alg>
                  </dgm:else>
                </dgm:choose>
              </dgm:else>
            </dgm:choose>
            <dgm:shape xmlns:r="http://schemas.openxmlformats.org/officeDocument/2006/relationships" type="rect" r:blip="">
              <dgm:adjLst/>
            </dgm:shape>
            <dgm:presOf axis="des" ptType="node"/>
            <dgm:constrLst>
              <dgm:constr type="rMarg" refType="primFontSz" fact="0.2"/>
              <dgm:constr type="tMarg" refType="primFontSz" fact="0.2"/>
              <dgm:constr type="bMarg" refType="primFontSz" fact="0.2"/>
            </dgm:constrLst>
            <dgm:ruleLst>
              <dgm:rule type="primFontSz" val="5" fact="NaN" max="NaN"/>
            </dgm:ruleLst>
          </dgm:layoutNode>
        </dgm:if>
        <dgm:else name="Name237"/>
      </dgm:choose>
    </dgm:forEach>
    <dgm:forEach name="Name238" axis="ch" ptType="sibTrans" hideLastTrans="0" st="7" cnt="1">
      <dgm:layoutNode name="picture7">
        <dgm:alg type="sp"/>
        <dgm:shape xmlns:r="http://schemas.openxmlformats.org/officeDocument/2006/relationships" r:blip="">
          <dgm:adjLst/>
        </dgm:shape>
        <dgm:presOf/>
        <dgm:constrLst/>
        <dgm:forEach name="Name239" ref="imageRepea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L"/>
          </a:p>
        </p:txBody>
      </p:sp>
      <p:sp>
        <p:nvSpPr>
          <p:cNvPr id="3" name="Marcador de fech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C7BE002-8E04-435E-ADBC-6A80921C5B4C}" type="datetimeFigureOut">
              <a:rPr lang="es-CL" smtClean="0"/>
              <a:t>23-03-2017</a:t>
            </a:fld>
            <a:endParaRPr lang="es-CL"/>
          </a:p>
        </p:txBody>
      </p:sp>
      <p:sp>
        <p:nvSpPr>
          <p:cNvPr id="4" name="Marcador de pie de pá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L"/>
          </a:p>
        </p:txBody>
      </p:sp>
      <p:sp>
        <p:nvSpPr>
          <p:cNvPr id="5" name="Marcador de número de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08D16DC-29C5-4377-8ACF-646C2A8A6FB7}" type="slidenum">
              <a:rPr lang="es-CL" smtClean="0"/>
              <a:t>‹Nº›</a:t>
            </a:fld>
            <a:endParaRPr lang="es-CL"/>
          </a:p>
        </p:txBody>
      </p:sp>
    </p:spTree>
    <p:extLst>
      <p:ext uri="{BB962C8B-B14F-4D97-AF65-F5344CB8AC3E}">
        <p14:creationId xmlns:p14="http://schemas.microsoft.com/office/powerpoint/2010/main" val="5817207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L"/>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05E14B-98D5-4B3D-BB9F-500366038C9C}" type="datetimeFigureOut">
              <a:rPr lang="es-CL" smtClean="0"/>
              <a:t>23-03-2017</a:t>
            </a:fld>
            <a:endParaRPr lang="es-CL"/>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L"/>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L"/>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2611DD-2A7C-45D7-92FF-57059636D31D}" type="slidenum">
              <a:rPr lang="es-CL" smtClean="0"/>
              <a:t>‹Nº›</a:t>
            </a:fld>
            <a:endParaRPr lang="es-CL"/>
          </a:p>
        </p:txBody>
      </p:sp>
    </p:spTree>
    <p:extLst>
      <p:ext uri="{BB962C8B-B14F-4D97-AF65-F5344CB8AC3E}">
        <p14:creationId xmlns:p14="http://schemas.microsoft.com/office/powerpoint/2010/main" val="4857716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4" name="Marcador de número de diapositiva 3"/>
          <p:cNvSpPr>
            <a:spLocks noGrp="1"/>
          </p:cNvSpPr>
          <p:nvPr>
            <p:ph type="sldNum" sz="quarter" idx="10"/>
          </p:nvPr>
        </p:nvSpPr>
        <p:spPr/>
        <p:txBody>
          <a:bodyPr/>
          <a:lstStyle/>
          <a:p>
            <a:fld id="{9B2611DD-2A7C-45D7-92FF-57059636D31D}" type="slidenum">
              <a:rPr lang="es-CL" smtClean="0"/>
              <a:t>1</a:t>
            </a:fld>
            <a:endParaRPr lang="es-CL"/>
          </a:p>
        </p:txBody>
      </p:sp>
    </p:spTree>
    <p:extLst>
      <p:ext uri="{BB962C8B-B14F-4D97-AF65-F5344CB8AC3E}">
        <p14:creationId xmlns:p14="http://schemas.microsoft.com/office/powerpoint/2010/main" val="32521559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10"/>
          </p:nvPr>
        </p:nvSpPr>
        <p:spPr/>
        <p:txBody>
          <a:bodyPr/>
          <a:lstStyle/>
          <a:p>
            <a:fld id="{9B2611DD-2A7C-45D7-92FF-57059636D31D}" type="slidenum">
              <a:rPr lang="es-CL" smtClean="0"/>
              <a:t>2</a:t>
            </a:fld>
            <a:endParaRPr lang="es-CL"/>
          </a:p>
        </p:txBody>
      </p:sp>
    </p:spTree>
    <p:extLst>
      <p:ext uri="{BB962C8B-B14F-4D97-AF65-F5344CB8AC3E}">
        <p14:creationId xmlns:p14="http://schemas.microsoft.com/office/powerpoint/2010/main" val="41988774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10"/>
          </p:nvPr>
        </p:nvSpPr>
        <p:spPr/>
        <p:txBody>
          <a:bodyPr/>
          <a:lstStyle/>
          <a:p>
            <a:fld id="{9B2611DD-2A7C-45D7-92FF-57059636D31D}" type="slidenum">
              <a:rPr lang="es-CL" smtClean="0"/>
              <a:t>3</a:t>
            </a:fld>
            <a:endParaRPr lang="es-CL"/>
          </a:p>
        </p:txBody>
      </p:sp>
    </p:spTree>
    <p:extLst>
      <p:ext uri="{BB962C8B-B14F-4D97-AF65-F5344CB8AC3E}">
        <p14:creationId xmlns:p14="http://schemas.microsoft.com/office/powerpoint/2010/main" val="38997261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L"/>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L"/>
          </a:p>
        </p:txBody>
      </p:sp>
      <p:sp>
        <p:nvSpPr>
          <p:cNvPr id="4" name="Marcador de fecha 3"/>
          <p:cNvSpPr>
            <a:spLocks noGrp="1"/>
          </p:cNvSpPr>
          <p:nvPr>
            <p:ph type="dt" sz="half" idx="10"/>
          </p:nvPr>
        </p:nvSpPr>
        <p:spPr/>
        <p:txBody>
          <a:bodyPr/>
          <a:lstStyle/>
          <a:p>
            <a:fld id="{ADA58392-AC2E-4E7D-8490-BA0ED4A26B01}" type="datetimeFigureOut">
              <a:rPr lang="es-CL" smtClean="0"/>
              <a:t>23-03-2017</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3C3AE667-52F9-45FE-8FE9-F789D59510BD}" type="slidenum">
              <a:rPr lang="es-CL" smtClean="0"/>
              <a:t>‹Nº›</a:t>
            </a:fld>
            <a:endParaRPr lang="es-CL"/>
          </a:p>
        </p:txBody>
      </p:sp>
    </p:spTree>
    <p:extLst>
      <p:ext uri="{BB962C8B-B14F-4D97-AF65-F5344CB8AC3E}">
        <p14:creationId xmlns:p14="http://schemas.microsoft.com/office/powerpoint/2010/main" val="404663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L"/>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p:cNvSpPr>
            <a:spLocks noGrp="1"/>
          </p:cNvSpPr>
          <p:nvPr>
            <p:ph type="dt" sz="half" idx="10"/>
          </p:nvPr>
        </p:nvSpPr>
        <p:spPr/>
        <p:txBody>
          <a:bodyPr/>
          <a:lstStyle/>
          <a:p>
            <a:fld id="{ADA58392-AC2E-4E7D-8490-BA0ED4A26B01}" type="datetimeFigureOut">
              <a:rPr lang="es-CL" smtClean="0"/>
              <a:t>23-03-2017</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3C3AE667-52F9-45FE-8FE9-F789D59510BD}" type="slidenum">
              <a:rPr lang="es-CL" smtClean="0"/>
              <a:t>‹Nº›</a:t>
            </a:fld>
            <a:endParaRPr lang="es-CL"/>
          </a:p>
        </p:txBody>
      </p:sp>
    </p:spTree>
    <p:extLst>
      <p:ext uri="{BB962C8B-B14F-4D97-AF65-F5344CB8AC3E}">
        <p14:creationId xmlns:p14="http://schemas.microsoft.com/office/powerpoint/2010/main" val="42042439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L"/>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p:cNvSpPr>
            <a:spLocks noGrp="1"/>
          </p:cNvSpPr>
          <p:nvPr>
            <p:ph type="dt" sz="half" idx="10"/>
          </p:nvPr>
        </p:nvSpPr>
        <p:spPr/>
        <p:txBody>
          <a:bodyPr/>
          <a:lstStyle/>
          <a:p>
            <a:fld id="{ADA58392-AC2E-4E7D-8490-BA0ED4A26B01}" type="datetimeFigureOut">
              <a:rPr lang="es-CL" smtClean="0"/>
              <a:t>23-03-2017</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3C3AE667-52F9-45FE-8FE9-F789D59510BD}" type="slidenum">
              <a:rPr lang="es-CL" smtClean="0"/>
              <a:t>‹Nº›</a:t>
            </a:fld>
            <a:endParaRPr lang="es-CL"/>
          </a:p>
        </p:txBody>
      </p:sp>
    </p:spTree>
    <p:extLst>
      <p:ext uri="{BB962C8B-B14F-4D97-AF65-F5344CB8AC3E}">
        <p14:creationId xmlns:p14="http://schemas.microsoft.com/office/powerpoint/2010/main" val="40475525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L"/>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p:cNvSpPr>
            <a:spLocks noGrp="1"/>
          </p:cNvSpPr>
          <p:nvPr>
            <p:ph type="dt" sz="half" idx="10"/>
          </p:nvPr>
        </p:nvSpPr>
        <p:spPr/>
        <p:txBody>
          <a:bodyPr/>
          <a:lstStyle/>
          <a:p>
            <a:fld id="{ADA58392-AC2E-4E7D-8490-BA0ED4A26B01}" type="datetimeFigureOut">
              <a:rPr lang="es-CL" smtClean="0"/>
              <a:t>23-03-2017</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3C3AE667-52F9-45FE-8FE9-F789D59510BD}" type="slidenum">
              <a:rPr lang="es-CL" smtClean="0"/>
              <a:t>‹Nº›</a:t>
            </a:fld>
            <a:endParaRPr lang="es-CL"/>
          </a:p>
        </p:txBody>
      </p:sp>
    </p:spTree>
    <p:extLst>
      <p:ext uri="{BB962C8B-B14F-4D97-AF65-F5344CB8AC3E}">
        <p14:creationId xmlns:p14="http://schemas.microsoft.com/office/powerpoint/2010/main" val="2254365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L"/>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ADA58392-AC2E-4E7D-8490-BA0ED4A26B01}" type="datetimeFigureOut">
              <a:rPr lang="es-CL" smtClean="0"/>
              <a:t>23-03-2017</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3C3AE667-52F9-45FE-8FE9-F789D59510BD}" type="slidenum">
              <a:rPr lang="es-CL" smtClean="0"/>
              <a:t>‹Nº›</a:t>
            </a:fld>
            <a:endParaRPr lang="es-CL"/>
          </a:p>
        </p:txBody>
      </p:sp>
    </p:spTree>
    <p:extLst>
      <p:ext uri="{BB962C8B-B14F-4D97-AF65-F5344CB8AC3E}">
        <p14:creationId xmlns:p14="http://schemas.microsoft.com/office/powerpoint/2010/main" val="2018104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L"/>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fecha 4"/>
          <p:cNvSpPr>
            <a:spLocks noGrp="1"/>
          </p:cNvSpPr>
          <p:nvPr>
            <p:ph type="dt" sz="half" idx="10"/>
          </p:nvPr>
        </p:nvSpPr>
        <p:spPr/>
        <p:txBody>
          <a:bodyPr/>
          <a:lstStyle/>
          <a:p>
            <a:fld id="{ADA58392-AC2E-4E7D-8490-BA0ED4A26B01}" type="datetimeFigureOut">
              <a:rPr lang="es-CL" smtClean="0"/>
              <a:t>23-03-2017</a:t>
            </a:fld>
            <a:endParaRPr lang="es-CL"/>
          </a:p>
        </p:txBody>
      </p:sp>
      <p:sp>
        <p:nvSpPr>
          <p:cNvPr id="6" name="Marcador de pie de página 5"/>
          <p:cNvSpPr>
            <a:spLocks noGrp="1"/>
          </p:cNvSpPr>
          <p:nvPr>
            <p:ph type="ftr" sz="quarter" idx="11"/>
          </p:nvPr>
        </p:nvSpPr>
        <p:spPr/>
        <p:txBody>
          <a:bodyPr/>
          <a:lstStyle/>
          <a:p>
            <a:endParaRPr lang="es-CL"/>
          </a:p>
        </p:txBody>
      </p:sp>
      <p:sp>
        <p:nvSpPr>
          <p:cNvPr id="7" name="Marcador de número de diapositiva 6"/>
          <p:cNvSpPr>
            <a:spLocks noGrp="1"/>
          </p:cNvSpPr>
          <p:nvPr>
            <p:ph type="sldNum" sz="quarter" idx="12"/>
          </p:nvPr>
        </p:nvSpPr>
        <p:spPr/>
        <p:txBody>
          <a:bodyPr/>
          <a:lstStyle/>
          <a:p>
            <a:fld id="{3C3AE667-52F9-45FE-8FE9-F789D59510BD}" type="slidenum">
              <a:rPr lang="es-CL" smtClean="0"/>
              <a:t>‹Nº›</a:t>
            </a:fld>
            <a:endParaRPr lang="es-CL"/>
          </a:p>
        </p:txBody>
      </p:sp>
    </p:spTree>
    <p:extLst>
      <p:ext uri="{BB962C8B-B14F-4D97-AF65-F5344CB8AC3E}">
        <p14:creationId xmlns:p14="http://schemas.microsoft.com/office/powerpoint/2010/main" val="616766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CL"/>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Marcador de fecha 6"/>
          <p:cNvSpPr>
            <a:spLocks noGrp="1"/>
          </p:cNvSpPr>
          <p:nvPr>
            <p:ph type="dt" sz="half" idx="10"/>
          </p:nvPr>
        </p:nvSpPr>
        <p:spPr/>
        <p:txBody>
          <a:bodyPr/>
          <a:lstStyle/>
          <a:p>
            <a:fld id="{ADA58392-AC2E-4E7D-8490-BA0ED4A26B01}" type="datetimeFigureOut">
              <a:rPr lang="es-CL" smtClean="0"/>
              <a:t>23-03-2017</a:t>
            </a:fld>
            <a:endParaRPr lang="es-CL"/>
          </a:p>
        </p:txBody>
      </p:sp>
      <p:sp>
        <p:nvSpPr>
          <p:cNvPr id="8" name="Marcador de pie de página 7"/>
          <p:cNvSpPr>
            <a:spLocks noGrp="1"/>
          </p:cNvSpPr>
          <p:nvPr>
            <p:ph type="ftr" sz="quarter" idx="11"/>
          </p:nvPr>
        </p:nvSpPr>
        <p:spPr/>
        <p:txBody>
          <a:bodyPr/>
          <a:lstStyle/>
          <a:p>
            <a:endParaRPr lang="es-CL"/>
          </a:p>
        </p:txBody>
      </p:sp>
      <p:sp>
        <p:nvSpPr>
          <p:cNvPr id="9" name="Marcador de número de diapositiva 8"/>
          <p:cNvSpPr>
            <a:spLocks noGrp="1"/>
          </p:cNvSpPr>
          <p:nvPr>
            <p:ph type="sldNum" sz="quarter" idx="12"/>
          </p:nvPr>
        </p:nvSpPr>
        <p:spPr/>
        <p:txBody>
          <a:bodyPr/>
          <a:lstStyle/>
          <a:p>
            <a:fld id="{3C3AE667-52F9-45FE-8FE9-F789D59510BD}" type="slidenum">
              <a:rPr lang="es-CL" smtClean="0"/>
              <a:t>‹Nº›</a:t>
            </a:fld>
            <a:endParaRPr lang="es-CL"/>
          </a:p>
        </p:txBody>
      </p:sp>
    </p:spTree>
    <p:extLst>
      <p:ext uri="{BB962C8B-B14F-4D97-AF65-F5344CB8AC3E}">
        <p14:creationId xmlns:p14="http://schemas.microsoft.com/office/powerpoint/2010/main" val="29613926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CL"/>
          </a:p>
        </p:txBody>
      </p:sp>
      <p:sp>
        <p:nvSpPr>
          <p:cNvPr id="3" name="Marcador de fecha 2"/>
          <p:cNvSpPr>
            <a:spLocks noGrp="1"/>
          </p:cNvSpPr>
          <p:nvPr>
            <p:ph type="dt" sz="half" idx="10"/>
          </p:nvPr>
        </p:nvSpPr>
        <p:spPr/>
        <p:txBody>
          <a:bodyPr/>
          <a:lstStyle/>
          <a:p>
            <a:fld id="{ADA58392-AC2E-4E7D-8490-BA0ED4A26B01}" type="datetimeFigureOut">
              <a:rPr lang="es-CL" smtClean="0"/>
              <a:t>23-03-2017</a:t>
            </a:fld>
            <a:endParaRPr lang="es-CL"/>
          </a:p>
        </p:txBody>
      </p:sp>
      <p:sp>
        <p:nvSpPr>
          <p:cNvPr id="4" name="Marcador de pie de página 3"/>
          <p:cNvSpPr>
            <a:spLocks noGrp="1"/>
          </p:cNvSpPr>
          <p:nvPr>
            <p:ph type="ftr" sz="quarter" idx="11"/>
          </p:nvPr>
        </p:nvSpPr>
        <p:spPr/>
        <p:txBody>
          <a:bodyPr/>
          <a:lstStyle/>
          <a:p>
            <a:endParaRPr lang="es-CL"/>
          </a:p>
        </p:txBody>
      </p:sp>
      <p:sp>
        <p:nvSpPr>
          <p:cNvPr id="5" name="Marcador de número de diapositiva 4"/>
          <p:cNvSpPr>
            <a:spLocks noGrp="1"/>
          </p:cNvSpPr>
          <p:nvPr>
            <p:ph type="sldNum" sz="quarter" idx="12"/>
          </p:nvPr>
        </p:nvSpPr>
        <p:spPr/>
        <p:txBody>
          <a:bodyPr/>
          <a:lstStyle/>
          <a:p>
            <a:fld id="{3C3AE667-52F9-45FE-8FE9-F789D59510BD}" type="slidenum">
              <a:rPr lang="es-CL" smtClean="0"/>
              <a:t>‹Nº›</a:t>
            </a:fld>
            <a:endParaRPr lang="es-CL"/>
          </a:p>
        </p:txBody>
      </p:sp>
    </p:spTree>
    <p:extLst>
      <p:ext uri="{BB962C8B-B14F-4D97-AF65-F5344CB8AC3E}">
        <p14:creationId xmlns:p14="http://schemas.microsoft.com/office/powerpoint/2010/main" val="947209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ADA58392-AC2E-4E7D-8490-BA0ED4A26B01}" type="datetimeFigureOut">
              <a:rPr lang="es-CL" smtClean="0"/>
              <a:t>23-03-2017</a:t>
            </a:fld>
            <a:endParaRPr lang="es-CL"/>
          </a:p>
        </p:txBody>
      </p:sp>
      <p:sp>
        <p:nvSpPr>
          <p:cNvPr id="3" name="Marcador de pie de página 2"/>
          <p:cNvSpPr>
            <a:spLocks noGrp="1"/>
          </p:cNvSpPr>
          <p:nvPr>
            <p:ph type="ftr" sz="quarter" idx="11"/>
          </p:nvPr>
        </p:nvSpPr>
        <p:spPr/>
        <p:txBody>
          <a:bodyPr/>
          <a:lstStyle/>
          <a:p>
            <a:endParaRPr lang="es-CL"/>
          </a:p>
        </p:txBody>
      </p:sp>
      <p:sp>
        <p:nvSpPr>
          <p:cNvPr id="4" name="Marcador de número de diapositiva 3"/>
          <p:cNvSpPr>
            <a:spLocks noGrp="1"/>
          </p:cNvSpPr>
          <p:nvPr>
            <p:ph type="sldNum" sz="quarter" idx="12"/>
          </p:nvPr>
        </p:nvSpPr>
        <p:spPr/>
        <p:txBody>
          <a:bodyPr/>
          <a:lstStyle/>
          <a:p>
            <a:fld id="{3C3AE667-52F9-45FE-8FE9-F789D59510BD}" type="slidenum">
              <a:rPr lang="es-CL" smtClean="0"/>
              <a:t>‹Nº›</a:t>
            </a:fld>
            <a:endParaRPr lang="es-CL"/>
          </a:p>
        </p:txBody>
      </p:sp>
    </p:spTree>
    <p:extLst>
      <p:ext uri="{BB962C8B-B14F-4D97-AF65-F5344CB8AC3E}">
        <p14:creationId xmlns:p14="http://schemas.microsoft.com/office/powerpoint/2010/main" val="2272784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ADA58392-AC2E-4E7D-8490-BA0ED4A26B01}" type="datetimeFigureOut">
              <a:rPr lang="es-CL" smtClean="0"/>
              <a:t>23-03-2017</a:t>
            </a:fld>
            <a:endParaRPr lang="es-CL"/>
          </a:p>
        </p:txBody>
      </p:sp>
      <p:sp>
        <p:nvSpPr>
          <p:cNvPr id="6" name="Marcador de pie de página 5"/>
          <p:cNvSpPr>
            <a:spLocks noGrp="1"/>
          </p:cNvSpPr>
          <p:nvPr>
            <p:ph type="ftr" sz="quarter" idx="11"/>
          </p:nvPr>
        </p:nvSpPr>
        <p:spPr/>
        <p:txBody>
          <a:bodyPr/>
          <a:lstStyle/>
          <a:p>
            <a:endParaRPr lang="es-CL"/>
          </a:p>
        </p:txBody>
      </p:sp>
      <p:sp>
        <p:nvSpPr>
          <p:cNvPr id="7" name="Marcador de número de diapositiva 6"/>
          <p:cNvSpPr>
            <a:spLocks noGrp="1"/>
          </p:cNvSpPr>
          <p:nvPr>
            <p:ph type="sldNum" sz="quarter" idx="12"/>
          </p:nvPr>
        </p:nvSpPr>
        <p:spPr/>
        <p:txBody>
          <a:bodyPr/>
          <a:lstStyle/>
          <a:p>
            <a:fld id="{3C3AE667-52F9-45FE-8FE9-F789D59510BD}" type="slidenum">
              <a:rPr lang="es-CL" smtClean="0"/>
              <a:t>‹Nº›</a:t>
            </a:fld>
            <a:endParaRPr lang="es-CL"/>
          </a:p>
        </p:txBody>
      </p:sp>
    </p:spTree>
    <p:extLst>
      <p:ext uri="{BB962C8B-B14F-4D97-AF65-F5344CB8AC3E}">
        <p14:creationId xmlns:p14="http://schemas.microsoft.com/office/powerpoint/2010/main" val="2797056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ADA58392-AC2E-4E7D-8490-BA0ED4A26B01}" type="datetimeFigureOut">
              <a:rPr lang="es-CL" smtClean="0"/>
              <a:t>23-03-2017</a:t>
            </a:fld>
            <a:endParaRPr lang="es-CL"/>
          </a:p>
        </p:txBody>
      </p:sp>
      <p:sp>
        <p:nvSpPr>
          <p:cNvPr id="6" name="Marcador de pie de página 5"/>
          <p:cNvSpPr>
            <a:spLocks noGrp="1"/>
          </p:cNvSpPr>
          <p:nvPr>
            <p:ph type="ftr" sz="quarter" idx="11"/>
          </p:nvPr>
        </p:nvSpPr>
        <p:spPr/>
        <p:txBody>
          <a:bodyPr/>
          <a:lstStyle/>
          <a:p>
            <a:endParaRPr lang="es-CL"/>
          </a:p>
        </p:txBody>
      </p:sp>
      <p:sp>
        <p:nvSpPr>
          <p:cNvPr id="7" name="Marcador de número de diapositiva 6"/>
          <p:cNvSpPr>
            <a:spLocks noGrp="1"/>
          </p:cNvSpPr>
          <p:nvPr>
            <p:ph type="sldNum" sz="quarter" idx="12"/>
          </p:nvPr>
        </p:nvSpPr>
        <p:spPr/>
        <p:txBody>
          <a:bodyPr/>
          <a:lstStyle/>
          <a:p>
            <a:fld id="{3C3AE667-52F9-45FE-8FE9-F789D59510BD}" type="slidenum">
              <a:rPr lang="es-CL" smtClean="0"/>
              <a:t>‹Nº›</a:t>
            </a:fld>
            <a:endParaRPr lang="es-CL"/>
          </a:p>
        </p:txBody>
      </p:sp>
    </p:spTree>
    <p:extLst>
      <p:ext uri="{BB962C8B-B14F-4D97-AF65-F5344CB8AC3E}">
        <p14:creationId xmlns:p14="http://schemas.microsoft.com/office/powerpoint/2010/main" val="16989646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L"/>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A58392-AC2E-4E7D-8490-BA0ED4A26B01}" type="datetimeFigureOut">
              <a:rPr lang="es-CL" smtClean="0"/>
              <a:t>23-03-2017</a:t>
            </a:fld>
            <a:endParaRPr lang="es-CL"/>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3AE667-52F9-45FE-8FE9-F789D59510BD}" type="slidenum">
              <a:rPr lang="es-CL" smtClean="0"/>
              <a:t>‹Nº›</a:t>
            </a:fld>
            <a:endParaRPr lang="es-CL"/>
          </a:p>
        </p:txBody>
      </p:sp>
    </p:spTree>
    <p:extLst>
      <p:ext uri="{BB962C8B-B14F-4D97-AF65-F5344CB8AC3E}">
        <p14:creationId xmlns:p14="http://schemas.microsoft.com/office/powerpoint/2010/main" val="23000021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e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pn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_rels/slide10.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11.png"/><Relationship Id="rId7" Type="http://schemas.openxmlformats.org/officeDocument/2006/relationships/diagramColors" Target="../diagrams/colors3.xml"/><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9.jpe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2.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11.png"/><Relationship Id="rId7" Type="http://schemas.openxmlformats.org/officeDocument/2006/relationships/diagramColors" Target="../diagrams/colors4.xml"/><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9.png"/><Relationship Id="rId1" Type="http://schemas.openxmlformats.org/officeDocument/2006/relationships/slideLayout" Target="../slideLayouts/slideLayout2.xml"/><Relationship Id="rId5" Type="http://schemas.openxmlformats.org/officeDocument/2006/relationships/image" Target="../media/image21.jpeg"/><Relationship Id="rId4" Type="http://schemas.openxmlformats.org/officeDocument/2006/relationships/image" Target="../media/image20.jpeg"/></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image" Target="../media/image24.jpg"/><Relationship Id="rId5" Type="http://schemas.openxmlformats.org/officeDocument/2006/relationships/image" Target="../media/image23.jpeg"/><Relationship Id="rId4" Type="http://schemas.openxmlformats.org/officeDocument/2006/relationships/image" Target="../media/image22.jpeg"/></Relationships>
</file>

<file path=ppt/slides/_rels/slide15.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11.png"/><Relationship Id="rId7" Type="http://schemas.openxmlformats.org/officeDocument/2006/relationships/diagramColors" Target="../diagrams/colors5.xml"/><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16.xml.rels><?xml version="1.0" encoding="UTF-8" standalone="yes"?>
<Relationships xmlns="http://schemas.openxmlformats.org/package/2006/relationships"><Relationship Id="rId8" Type="http://schemas.microsoft.com/office/2007/relationships/diagramDrawing" Target="../diagrams/drawing6.xml"/><Relationship Id="rId3" Type="http://schemas.openxmlformats.org/officeDocument/2006/relationships/image" Target="../media/image11.png"/><Relationship Id="rId7" Type="http://schemas.openxmlformats.org/officeDocument/2006/relationships/diagramColors" Target="../diagrams/colors6.xml"/><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diagramQuickStyle" Target="../diagrams/quickStyle6.xml"/><Relationship Id="rId5" Type="http://schemas.openxmlformats.org/officeDocument/2006/relationships/diagramLayout" Target="../diagrams/layout6.xml"/><Relationship Id="rId4" Type="http://schemas.openxmlformats.org/officeDocument/2006/relationships/diagramData" Target="../diagrams/data6.xml"/></Relationships>
</file>

<file path=ppt/slides/_rels/slide17.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jpeg"/></Relationships>
</file>

<file path=ppt/slides/_rels/slide3.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14.jpe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11.png"/><Relationship Id="rId4" Type="http://schemas.openxmlformats.org/officeDocument/2006/relationships/image" Target="../media/image13.png"/></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chart" Target="../charts/chart1.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9.png"/><Relationship Id="rId7" Type="http://schemas.openxmlformats.org/officeDocument/2006/relationships/diagramColors" Target="../diagrams/colors1.xml"/><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6.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9.png"/><Relationship Id="rId7" Type="http://schemas.openxmlformats.org/officeDocument/2006/relationships/diagramColors" Target="../diagrams/colors2.xml"/><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7.jpeg"/></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611290" y="1797019"/>
            <a:ext cx="9144000" cy="1865086"/>
          </a:xfrm>
        </p:spPr>
        <p:txBody>
          <a:bodyPr/>
          <a:lstStyle/>
          <a:p>
            <a:r>
              <a:rPr lang="es-CL" b="1" dirty="0">
                <a:solidFill>
                  <a:schemeClr val="accent5">
                    <a:lumMod val="50000"/>
                  </a:schemeClr>
                </a:solidFill>
                <a:effectLst>
                  <a:outerShdw blurRad="38100" dist="38100" dir="2700000" algn="tl">
                    <a:srgbClr val="000000">
                      <a:alpha val="43137"/>
                    </a:srgbClr>
                  </a:outerShdw>
                </a:effectLst>
                <a:latin typeface="Batang" panose="02030600000101010101" pitchFamily="18" charset="-127"/>
                <a:ea typeface="Batang" panose="02030600000101010101" pitchFamily="18" charset="-127"/>
              </a:rPr>
              <a:t>INNOVACION Y RECURSOS HÍDRICOS</a:t>
            </a:r>
          </a:p>
        </p:txBody>
      </p:sp>
      <p:grpSp>
        <p:nvGrpSpPr>
          <p:cNvPr id="10" name="Grupo 9"/>
          <p:cNvGrpSpPr/>
          <p:nvPr/>
        </p:nvGrpSpPr>
        <p:grpSpPr>
          <a:xfrm>
            <a:off x="3592682" y="198568"/>
            <a:ext cx="4952603" cy="617860"/>
            <a:chOff x="2271526" y="5771627"/>
            <a:chExt cx="7610211" cy="997924"/>
          </a:xfrm>
        </p:grpSpPr>
        <p:sp>
          <p:nvSpPr>
            <p:cNvPr id="9" name="Rectángulo 8"/>
            <p:cNvSpPr/>
            <p:nvPr/>
          </p:nvSpPr>
          <p:spPr>
            <a:xfrm>
              <a:off x="6768672" y="5771628"/>
              <a:ext cx="3113065" cy="99792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grpSp>
          <p:nvGrpSpPr>
            <p:cNvPr id="8" name="Grupo 7"/>
            <p:cNvGrpSpPr/>
            <p:nvPr/>
          </p:nvGrpSpPr>
          <p:grpSpPr>
            <a:xfrm>
              <a:off x="2271526" y="5771627"/>
              <a:ext cx="7597020" cy="997924"/>
              <a:chOff x="2283519" y="5645755"/>
              <a:chExt cx="7597020" cy="997924"/>
            </a:xfrm>
          </p:grpSpPr>
          <p:pic>
            <p:nvPicPr>
              <p:cNvPr id="4" name="Imagen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283519" y="5645756"/>
                <a:ext cx="3059244" cy="997923"/>
              </a:xfrm>
              <a:prstGeom prst="rect">
                <a:avLst/>
              </a:prstGeom>
            </p:spPr>
          </p:pic>
          <p:pic>
            <p:nvPicPr>
              <p:cNvPr id="7" name="Imagen 6"/>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5332972" y="5645755"/>
                <a:ext cx="1447693" cy="997923"/>
              </a:xfrm>
              <a:prstGeom prst="rect">
                <a:avLst/>
              </a:prstGeom>
            </p:spPr>
          </p:pic>
          <p:pic>
            <p:nvPicPr>
              <p:cNvPr id="5" name="Imagen 4"/>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6780665" y="5703186"/>
                <a:ext cx="3099874" cy="940493"/>
              </a:xfrm>
              <a:prstGeom prst="rect">
                <a:avLst/>
              </a:prstGeom>
            </p:spPr>
          </p:pic>
        </p:grpSp>
      </p:grpSp>
      <p:sp>
        <p:nvSpPr>
          <p:cNvPr id="3" name="Subtítulo 2"/>
          <p:cNvSpPr>
            <a:spLocks noGrp="1"/>
          </p:cNvSpPr>
          <p:nvPr>
            <p:ph type="subTitle" idx="1"/>
          </p:nvPr>
        </p:nvSpPr>
        <p:spPr>
          <a:xfrm>
            <a:off x="2917768" y="3779910"/>
            <a:ext cx="5977029" cy="862786"/>
          </a:xfrm>
        </p:spPr>
        <p:txBody>
          <a:bodyPr>
            <a:noAutofit/>
          </a:bodyPr>
          <a:lstStyle/>
          <a:p>
            <a:r>
              <a:rPr lang="es-CL" b="1" dirty="0">
                <a:solidFill>
                  <a:schemeClr val="accent5">
                    <a:lumMod val="50000"/>
                  </a:schemeClr>
                </a:solidFill>
                <a:effectLst>
                  <a:outerShdw blurRad="38100" dist="38100" dir="2700000" algn="tl">
                    <a:srgbClr val="000000">
                      <a:alpha val="43137"/>
                    </a:srgbClr>
                  </a:outerShdw>
                </a:effectLst>
                <a:latin typeface="Batang" panose="02030600000101010101" pitchFamily="18" charset="-127"/>
                <a:ea typeface="Batang" panose="02030600000101010101" pitchFamily="18" charset="-127"/>
              </a:rPr>
              <a:t>GOBIERNO REGIONAL DE ANTOFAGASTA</a:t>
            </a:r>
          </a:p>
        </p:txBody>
      </p:sp>
      <p:grpSp>
        <p:nvGrpSpPr>
          <p:cNvPr id="11" name="Grupo 10"/>
          <p:cNvGrpSpPr/>
          <p:nvPr/>
        </p:nvGrpSpPr>
        <p:grpSpPr>
          <a:xfrm>
            <a:off x="0" y="5252161"/>
            <a:ext cx="12206425" cy="1637938"/>
            <a:chOff x="0" y="5252161"/>
            <a:chExt cx="12206425" cy="1637938"/>
          </a:xfrm>
        </p:grpSpPr>
        <p:pic>
          <p:nvPicPr>
            <p:cNvPr id="6" name="Imagen 5"/>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9775781" y="5261626"/>
              <a:ext cx="2430644" cy="1596374"/>
            </a:xfrm>
            <a:prstGeom prst="rect">
              <a:avLst/>
            </a:prstGeom>
          </p:spPr>
        </p:pic>
        <p:grpSp>
          <p:nvGrpSpPr>
            <p:cNvPr id="47" name="Grupo 46"/>
            <p:cNvGrpSpPr/>
            <p:nvPr/>
          </p:nvGrpSpPr>
          <p:grpSpPr>
            <a:xfrm>
              <a:off x="0" y="5252161"/>
              <a:ext cx="12192000" cy="1637938"/>
              <a:chOff x="0" y="5220062"/>
              <a:chExt cx="12192000" cy="1637938"/>
            </a:xfrm>
          </p:grpSpPr>
          <p:grpSp>
            <p:nvGrpSpPr>
              <p:cNvPr id="41" name="Grupo 40"/>
              <p:cNvGrpSpPr/>
              <p:nvPr/>
            </p:nvGrpSpPr>
            <p:grpSpPr>
              <a:xfrm>
                <a:off x="0" y="5220062"/>
                <a:ext cx="9775781" cy="1637938"/>
                <a:chOff x="0" y="5220062"/>
                <a:chExt cx="9775781" cy="1637938"/>
              </a:xfrm>
            </p:grpSpPr>
            <p:pic>
              <p:nvPicPr>
                <p:cNvPr id="38" name="3 Imagen"/>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7391400" y="5220063"/>
                  <a:ext cx="2384381" cy="1628472"/>
                </a:xfrm>
                <a:prstGeom prst="rect">
                  <a:avLst/>
                </a:prstGeom>
              </p:spPr>
            </p:pic>
            <p:pic>
              <p:nvPicPr>
                <p:cNvPr id="34" name="17 Imagen"/>
                <p:cNvPicPr>
                  <a:picLocks noChangeAspect="1"/>
                </p:cNvPicPr>
                <p:nvPr/>
              </p:nvPicPr>
              <p:blipFill>
                <a:blip r:embed="rId8" cstate="email">
                  <a:extLst>
                    <a:ext uri="{28A0092B-C50C-407E-A947-70E740481C1C}">
                      <a14:useLocalDpi xmlns:a14="http://schemas.microsoft.com/office/drawing/2010/main"/>
                    </a:ext>
                  </a:extLst>
                </a:blip>
                <a:stretch>
                  <a:fillRect/>
                </a:stretch>
              </p:blipFill>
              <p:spPr>
                <a:xfrm>
                  <a:off x="4975181" y="5220062"/>
                  <a:ext cx="2416219" cy="1624693"/>
                </a:xfrm>
                <a:prstGeom prst="rect">
                  <a:avLst/>
                </a:prstGeom>
              </p:spPr>
            </p:pic>
            <p:pic>
              <p:nvPicPr>
                <p:cNvPr id="39" name="Imagen 38"/>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a:off x="2528957" y="5229527"/>
                  <a:ext cx="2446224" cy="1615227"/>
                </a:xfrm>
                <a:prstGeom prst="rect">
                  <a:avLst/>
                </a:prstGeom>
              </p:spPr>
            </p:pic>
            <p:pic>
              <p:nvPicPr>
                <p:cNvPr id="40" name="1 Imagen"/>
                <p:cNvPicPr>
                  <a:picLocks noChangeAspect="1"/>
                </p:cNvPicPr>
                <p:nvPr/>
              </p:nvPicPr>
              <p:blipFill>
                <a:blip r:embed="rId10" cstate="email">
                  <a:extLst>
                    <a:ext uri="{28A0092B-C50C-407E-A947-70E740481C1C}">
                      <a14:useLocalDpi xmlns:a14="http://schemas.microsoft.com/office/drawing/2010/main"/>
                    </a:ext>
                  </a:extLst>
                </a:blip>
                <a:stretch>
                  <a:fillRect/>
                </a:stretch>
              </p:blipFill>
              <p:spPr>
                <a:xfrm>
                  <a:off x="0" y="5233307"/>
                  <a:ext cx="2528957" cy="1624693"/>
                </a:xfrm>
                <a:prstGeom prst="rect">
                  <a:avLst/>
                </a:prstGeom>
              </p:spPr>
            </p:pic>
          </p:grpSp>
          <p:cxnSp>
            <p:nvCxnSpPr>
              <p:cNvPr id="43" name="Conector recto 42"/>
              <p:cNvCxnSpPr/>
              <p:nvPr/>
            </p:nvCxnSpPr>
            <p:spPr>
              <a:xfrm flipV="1">
                <a:off x="0" y="5229526"/>
                <a:ext cx="12192000" cy="21772"/>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46" name="Conector recto 45"/>
              <p:cNvCxnSpPr/>
              <p:nvPr/>
            </p:nvCxnSpPr>
            <p:spPr>
              <a:xfrm flipV="1">
                <a:off x="0" y="6818719"/>
                <a:ext cx="12192000" cy="21772"/>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16158126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270548" y="6682735"/>
            <a:ext cx="1034761" cy="163491"/>
          </a:xfrm>
          <a:prstGeom prst="rect">
            <a:avLst/>
          </a:prstGeom>
        </p:spPr>
      </p:pic>
      <p:sp>
        <p:nvSpPr>
          <p:cNvPr id="7" name="Rectángulo 6"/>
          <p:cNvSpPr/>
          <p:nvPr/>
        </p:nvSpPr>
        <p:spPr>
          <a:xfrm>
            <a:off x="0" y="0"/>
            <a:ext cx="12192000" cy="788216"/>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8" name="Título 1"/>
          <p:cNvSpPr>
            <a:spLocks noGrp="1"/>
          </p:cNvSpPr>
          <p:nvPr>
            <p:ph type="title"/>
          </p:nvPr>
        </p:nvSpPr>
        <p:spPr>
          <a:xfrm>
            <a:off x="158044" y="91999"/>
            <a:ext cx="7679669" cy="696217"/>
          </a:xfrm>
        </p:spPr>
        <p:txBody>
          <a:bodyPr>
            <a:normAutofit fontScale="90000"/>
          </a:bodyPr>
          <a:lstStyle/>
          <a:p>
            <a:r>
              <a:rPr lang="es-CL" sz="4800" b="1" dirty="0">
                <a:solidFill>
                  <a:schemeClr val="bg1"/>
                </a:solidFill>
              </a:rPr>
              <a:t>INVERSION ULTIMOS TRES AÑOS</a:t>
            </a:r>
          </a:p>
        </p:txBody>
      </p:sp>
      <p:pic>
        <p:nvPicPr>
          <p:cNvPr id="9" name="Imagen 8"/>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128106" y="28556"/>
            <a:ext cx="2023629" cy="73110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graphicFrame>
        <p:nvGraphicFramePr>
          <p:cNvPr id="11" name="Diagrama 10"/>
          <p:cNvGraphicFramePr/>
          <p:nvPr>
            <p:extLst>
              <p:ext uri="{D42A27DB-BD31-4B8C-83A1-F6EECF244321}">
                <p14:modId xmlns:p14="http://schemas.microsoft.com/office/powerpoint/2010/main" val="1889203074"/>
              </p:ext>
            </p:extLst>
          </p:nvPr>
        </p:nvGraphicFramePr>
        <p:xfrm>
          <a:off x="1055460" y="828028"/>
          <a:ext cx="8397855" cy="568392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2" name="Rectángulo 11"/>
          <p:cNvSpPr/>
          <p:nvPr/>
        </p:nvSpPr>
        <p:spPr>
          <a:xfrm>
            <a:off x="9453315" y="5008656"/>
            <a:ext cx="2336718" cy="1320828"/>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s-CL" sz="1400" dirty="0"/>
              <a:t>Aumento/disminución respecto del año anterior</a:t>
            </a:r>
          </a:p>
          <a:p>
            <a:endParaRPr lang="es-CL" sz="1200" dirty="0"/>
          </a:p>
          <a:p>
            <a:r>
              <a:rPr lang="es-CL" sz="1200" dirty="0"/>
              <a:t>&gt;Año 2014: -20,8%</a:t>
            </a:r>
          </a:p>
          <a:p>
            <a:r>
              <a:rPr lang="es-CL" sz="1200" dirty="0"/>
              <a:t>&gt;Año 2015:   75%</a:t>
            </a:r>
          </a:p>
        </p:txBody>
      </p:sp>
      <p:grpSp>
        <p:nvGrpSpPr>
          <p:cNvPr id="3" name="Grupo 2"/>
          <p:cNvGrpSpPr/>
          <p:nvPr/>
        </p:nvGrpSpPr>
        <p:grpSpPr>
          <a:xfrm>
            <a:off x="1602851" y="1754306"/>
            <a:ext cx="4654234" cy="4447450"/>
            <a:chOff x="1602851" y="1754306"/>
            <a:chExt cx="4654234" cy="4447450"/>
          </a:xfrm>
        </p:grpSpPr>
        <p:sp>
          <p:nvSpPr>
            <p:cNvPr id="13" name="Elipse 12"/>
            <p:cNvSpPr/>
            <p:nvPr/>
          </p:nvSpPr>
          <p:spPr>
            <a:xfrm>
              <a:off x="4695573" y="1754306"/>
              <a:ext cx="1561512" cy="1518061"/>
            </a:xfrm>
            <a:prstGeom prst="ellipse">
              <a:avLst/>
            </a:prstGeom>
          </p:spPr>
          <p:style>
            <a:lnRef idx="2">
              <a:schemeClr val="lt1">
                <a:hueOff val="0"/>
                <a:satOff val="0"/>
                <a:lumOff val="0"/>
                <a:alphaOff val="0"/>
              </a:schemeClr>
            </a:lnRef>
            <a:fillRef idx="1">
              <a:schemeClr val="accent3">
                <a:tint val="50000"/>
                <a:hueOff val="2074236"/>
                <a:satOff val="100000"/>
                <a:lumOff val="1983"/>
                <a:alphaOff val="0"/>
              </a:schemeClr>
            </a:fillRef>
            <a:effectRef idx="0">
              <a:schemeClr val="accent3">
                <a:tint val="50000"/>
                <a:hueOff val="2074236"/>
                <a:satOff val="100000"/>
                <a:lumOff val="1983"/>
                <a:alphaOff val="0"/>
              </a:schemeClr>
            </a:effectRef>
            <a:fontRef idx="minor">
              <a:schemeClr val="lt1">
                <a:hueOff val="0"/>
                <a:satOff val="0"/>
                <a:lumOff val="0"/>
                <a:alphaOff val="0"/>
              </a:schemeClr>
            </a:fontRef>
          </p:style>
          <p:txBody>
            <a:bodyPr/>
            <a:lstStyle/>
            <a:p>
              <a:pPr algn="ctr"/>
              <a:r>
                <a:rPr lang="es-CL" sz="3200" dirty="0">
                  <a:solidFill>
                    <a:schemeClr val="tx1"/>
                  </a:solidFill>
                </a:rPr>
                <a:t>Año</a:t>
              </a:r>
            </a:p>
            <a:p>
              <a:pPr algn="ctr"/>
              <a:r>
                <a:rPr lang="es-CL" sz="3200" dirty="0">
                  <a:solidFill>
                    <a:schemeClr val="tx1"/>
                  </a:solidFill>
                </a:rPr>
                <a:t>2015</a:t>
              </a:r>
            </a:p>
          </p:txBody>
        </p:sp>
        <p:sp>
          <p:nvSpPr>
            <p:cNvPr id="15" name="Elipse 14"/>
            <p:cNvSpPr/>
            <p:nvPr/>
          </p:nvSpPr>
          <p:spPr>
            <a:xfrm>
              <a:off x="3709207" y="3494184"/>
              <a:ext cx="1558984" cy="1514472"/>
            </a:xfrm>
            <a:prstGeom prst="ellipse">
              <a:avLst/>
            </a:prstGeom>
          </p:spPr>
          <p:style>
            <a:lnRef idx="2">
              <a:schemeClr val="lt1">
                <a:hueOff val="0"/>
                <a:satOff val="0"/>
                <a:lumOff val="0"/>
                <a:alphaOff val="0"/>
              </a:schemeClr>
            </a:lnRef>
            <a:fillRef idx="1">
              <a:schemeClr val="accent3">
                <a:tint val="50000"/>
                <a:hueOff val="1037118"/>
                <a:satOff val="50000"/>
                <a:lumOff val="991"/>
                <a:alphaOff val="0"/>
              </a:schemeClr>
            </a:fillRef>
            <a:effectRef idx="0">
              <a:schemeClr val="accent3">
                <a:tint val="50000"/>
                <a:hueOff val="1037118"/>
                <a:satOff val="50000"/>
                <a:lumOff val="991"/>
                <a:alphaOff val="0"/>
              </a:schemeClr>
            </a:effectRef>
            <a:fontRef idx="minor">
              <a:schemeClr val="lt1">
                <a:hueOff val="0"/>
                <a:satOff val="0"/>
                <a:lumOff val="0"/>
                <a:alphaOff val="0"/>
              </a:schemeClr>
            </a:fontRef>
          </p:style>
          <p:txBody>
            <a:bodyPr/>
            <a:lstStyle/>
            <a:p>
              <a:pPr algn="ctr"/>
              <a:r>
                <a:rPr lang="es-CL" sz="3200" dirty="0">
                  <a:solidFill>
                    <a:schemeClr val="tx1"/>
                  </a:solidFill>
                </a:rPr>
                <a:t>Año </a:t>
              </a:r>
            </a:p>
            <a:p>
              <a:pPr algn="ctr"/>
              <a:r>
                <a:rPr lang="es-CL" sz="3200" dirty="0">
                  <a:solidFill>
                    <a:schemeClr val="tx1"/>
                  </a:solidFill>
                </a:rPr>
                <a:t>2014</a:t>
              </a:r>
            </a:p>
          </p:txBody>
        </p:sp>
        <p:sp>
          <p:nvSpPr>
            <p:cNvPr id="16" name="Elipse 15"/>
            <p:cNvSpPr/>
            <p:nvPr/>
          </p:nvSpPr>
          <p:spPr>
            <a:xfrm>
              <a:off x="1602851" y="4666264"/>
              <a:ext cx="1535600" cy="1535492"/>
            </a:xfrm>
            <a:prstGeom prst="ellipse">
              <a:avLst/>
            </a:prstGeom>
            <a:solidFill>
              <a:schemeClr val="bg1">
                <a:lumMod val="65000"/>
              </a:schemeClr>
            </a:solidFill>
          </p:spPr>
          <p:style>
            <a:lnRef idx="2">
              <a:schemeClr val="lt1">
                <a:hueOff val="0"/>
                <a:satOff val="0"/>
                <a:lumOff val="0"/>
                <a:alphaOff val="0"/>
              </a:schemeClr>
            </a:lnRef>
            <a:fillRef idx="1">
              <a:schemeClr val="accent3">
                <a:tint val="50000"/>
                <a:hueOff val="0"/>
                <a:satOff val="0"/>
                <a:lumOff val="0"/>
                <a:alphaOff val="0"/>
              </a:schemeClr>
            </a:fillRef>
            <a:effectRef idx="0">
              <a:schemeClr val="accent3">
                <a:tint val="50000"/>
                <a:hueOff val="0"/>
                <a:satOff val="0"/>
                <a:lumOff val="0"/>
                <a:alphaOff val="0"/>
              </a:schemeClr>
            </a:effectRef>
            <a:fontRef idx="minor">
              <a:schemeClr val="lt1">
                <a:hueOff val="0"/>
                <a:satOff val="0"/>
                <a:lumOff val="0"/>
                <a:alphaOff val="0"/>
              </a:schemeClr>
            </a:fontRef>
          </p:style>
          <p:txBody>
            <a:bodyPr/>
            <a:lstStyle/>
            <a:p>
              <a:pPr algn="ctr"/>
              <a:r>
                <a:rPr lang="es-CL" sz="3200" dirty="0">
                  <a:solidFill>
                    <a:schemeClr val="tx1"/>
                  </a:solidFill>
                </a:rPr>
                <a:t>Año </a:t>
              </a:r>
            </a:p>
            <a:p>
              <a:pPr algn="ctr"/>
              <a:r>
                <a:rPr lang="es-CL" sz="3200" dirty="0">
                  <a:solidFill>
                    <a:schemeClr val="tx1"/>
                  </a:solidFill>
                </a:rPr>
                <a:t>2013</a:t>
              </a:r>
            </a:p>
          </p:txBody>
        </p:sp>
      </p:grpSp>
    </p:spTree>
    <p:extLst>
      <p:ext uri="{BB962C8B-B14F-4D97-AF65-F5344CB8AC3E}">
        <p14:creationId xmlns:p14="http://schemas.microsoft.com/office/powerpoint/2010/main" val="3783749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down)">
                                      <p:cBhvr>
                                        <p:cTn id="7" dur="1500"/>
                                        <p:tgtEl>
                                          <p:spTgt spid="11"/>
                                        </p:tgtEl>
                                      </p:cBhvr>
                                    </p:animEffect>
                                  </p:childTnLst>
                                </p:cTn>
                              </p:par>
                              <p:par>
                                <p:cTn id="8" presetID="22" presetClass="entr" presetSubtype="4"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wipe(down)">
                                      <p:cBhvr>
                                        <p:cTn id="10" dur="1500"/>
                                        <p:tgtEl>
                                          <p:spTgt spid="3"/>
                                        </p:tgtEl>
                                      </p:cBhvr>
                                    </p:animEffect>
                                  </p:childTnLst>
                                </p:cTn>
                              </p:par>
                            </p:childTnLst>
                          </p:cTn>
                        </p:par>
                        <p:par>
                          <p:cTn id="11" fill="hold">
                            <p:stCondLst>
                              <p:cond delay="1500"/>
                            </p:stCondLst>
                            <p:childTnLst>
                              <p:par>
                                <p:cTn id="12" presetID="10" presetClass="entr" presetSubtype="0" fill="hold" grpId="0" nodeType="afterEffect">
                                  <p:stCondLst>
                                    <p:cond delay="0"/>
                                  </p:stCondLst>
                                  <p:childTnLst>
                                    <p:set>
                                      <p:cBhvr>
                                        <p:cTn id="13" dur="1" fill="hold">
                                          <p:stCondLst>
                                            <p:cond delay="0"/>
                                          </p:stCondLst>
                                        </p:cTn>
                                        <p:tgtEl>
                                          <p:spTgt spid="12"/>
                                        </p:tgtEl>
                                        <p:attrNameLst>
                                          <p:attrName>style.visibility</p:attrName>
                                        </p:attrNameLst>
                                      </p:cBhvr>
                                      <p:to>
                                        <p:strVal val="visible"/>
                                      </p:to>
                                    </p:set>
                                    <p:animEffect transition="in" filter="fade">
                                      <p:cBhvr>
                                        <p:cTn id="1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1" grpId="0">
        <p:bldAsOne/>
      </p:bldGraphic>
      <p:bldP spid="12"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rotWithShape="1">
          <a:blip r:embed="rId2" cstate="email">
            <a:extLst>
              <a:ext uri="{28A0092B-C50C-407E-A947-70E740481C1C}">
                <a14:useLocalDpi xmlns:a14="http://schemas.microsoft.com/office/drawing/2010/main"/>
              </a:ext>
            </a:extLst>
          </a:blip>
          <a:srcRect/>
          <a:stretch/>
        </p:blipFill>
        <p:spPr>
          <a:xfrm>
            <a:off x="1289821" y="759659"/>
            <a:ext cx="8980727" cy="6086567"/>
          </a:xfrm>
          <a:prstGeom prst="rect">
            <a:avLst/>
          </a:prstGeom>
        </p:spPr>
      </p:pic>
      <p:sp>
        <p:nvSpPr>
          <p:cNvPr id="8" name="Rectángulo 7"/>
          <p:cNvSpPr/>
          <p:nvPr/>
        </p:nvSpPr>
        <p:spPr>
          <a:xfrm>
            <a:off x="0" y="0"/>
            <a:ext cx="12192000" cy="788216"/>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pic>
        <p:nvPicPr>
          <p:cNvPr id="5" name="Imagen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270548" y="6682735"/>
            <a:ext cx="1034761" cy="163491"/>
          </a:xfrm>
          <a:prstGeom prst="rect">
            <a:avLst/>
          </a:prstGeom>
        </p:spPr>
      </p:pic>
      <p:pic>
        <p:nvPicPr>
          <p:cNvPr id="7" name="Imagen 6"/>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0128106" y="28556"/>
            <a:ext cx="2023629" cy="73110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10" name="Título 1"/>
          <p:cNvSpPr>
            <a:spLocks noGrp="1"/>
          </p:cNvSpPr>
          <p:nvPr>
            <p:ph type="title"/>
          </p:nvPr>
        </p:nvSpPr>
        <p:spPr>
          <a:xfrm>
            <a:off x="158045" y="91999"/>
            <a:ext cx="3692738" cy="696217"/>
          </a:xfrm>
        </p:spPr>
        <p:txBody>
          <a:bodyPr>
            <a:normAutofit fontScale="90000"/>
          </a:bodyPr>
          <a:lstStyle/>
          <a:p>
            <a:r>
              <a:rPr lang="es-CL" sz="4800" b="1" dirty="0">
                <a:solidFill>
                  <a:schemeClr val="bg1"/>
                </a:solidFill>
              </a:rPr>
              <a:t>LOCALIZACION</a:t>
            </a:r>
          </a:p>
        </p:txBody>
      </p:sp>
    </p:spTree>
    <p:extLst>
      <p:ext uri="{BB962C8B-B14F-4D97-AF65-F5344CB8AC3E}">
        <p14:creationId xmlns:p14="http://schemas.microsoft.com/office/powerpoint/2010/main" val="136451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2" presetClass="emph" presetSubtype="0" fill="hold" grpId="0" nodeType="afterEffect">
                                  <p:stCondLst>
                                    <p:cond delay="0"/>
                                  </p:stCondLst>
                                  <p:childTnLst>
                                    <p:animRot by="120000">
                                      <p:cBhvr>
                                        <p:cTn id="6" dur="100" fill="hold">
                                          <p:stCondLst>
                                            <p:cond delay="0"/>
                                          </p:stCondLst>
                                        </p:cTn>
                                        <p:tgtEl>
                                          <p:spTgt spid="10"/>
                                        </p:tgtEl>
                                        <p:attrNameLst>
                                          <p:attrName>r</p:attrName>
                                        </p:attrNameLst>
                                      </p:cBhvr>
                                    </p:animRot>
                                    <p:animRot by="-240000">
                                      <p:cBhvr>
                                        <p:cTn id="7" dur="200" fill="hold">
                                          <p:stCondLst>
                                            <p:cond delay="200"/>
                                          </p:stCondLst>
                                        </p:cTn>
                                        <p:tgtEl>
                                          <p:spTgt spid="10"/>
                                        </p:tgtEl>
                                        <p:attrNameLst>
                                          <p:attrName>r</p:attrName>
                                        </p:attrNameLst>
                                      </p:cBhvr>
                                    </p:animRot>
                                    <p:animRot by="240000">
                                      <p:cBhvr>
                                        <p:cTn id="8" dur="200" fill="hold">
                                          <p:stCondLst>
                                            <p:cond delay="400"/>
                                          </p:stCondLst>
                                        </p:cTn>
                                        <p:tgtEl>
                                          <p:spTgt spid="10"/>
                                        </p:tgtEl>
                                        <p:attrNameLst>
                                          <p:attrName>r</p:attrName>
                                        </p:attrNameLst>
                                      </p:cBhvr>
                                    </p:animRot>
                                    <p:animRot by="-240000">
                                      <p:cBhvr>
                                        <p:cTn id="9" dur="200" fill="hold">
                                          <p:stCondLst>
                                            <p:cond delay="600"/>
                                          </p:stCondLst>
                                        </p:cTn>
                                        <p:tgtEl>
                                          <p:spTgt spid="10"/>
                                        </p:tgtEl>
                                        <p:attrNameLst>
                                          <p:attrName>r</p:attrName>
                                        </p:attrNameLst>
                                      </p:cBhvr>
                                    </p:animRot>
                                    <p:animRot by="120000">
                                      <p:cBhvr>
                                        <p:cTn id="10" dur="200" fill="hold">
                                          <p:stCondLst>
                                            <p:cond delay="800"/>
                                          </p:stCondLst>
                                        </p:cTn>
                                        <p:tgtEl>
                                          <p:spTgt spid="10"/>
                                        </p:tgtEl>
                                        <p:attrNameLst>
                                          <p:attrName>r</p:attrName>
                                        </p:attrNameLst>
                                      </p:cBhvr>
                                    </p:animRot>
                                  </p:childTnLst>
                                </p:cTn>
                              </p:par>
                            </p:childTnLst>
                          </p:cTn>
                        </p:par>
                        <p:par>
                          <p:cTn id="11" fill="hold">
                            <p:stCondLst>
                              <p:cond delay="1000"/>
                            </p:stCondLst>
                            <p:childTnLst>
                              <p:par>
                                <p:cTn id="12" presetID="6" presetClass="entr" presetSubtype="16" fill="hold" nodeType="after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circle(in)">
                                      <p:cBhvr>
                                        <p:cTn id="14" dur="3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n 6"/>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270548" y="6682735"/>
            <a:ext cx="1034761" cy="163491"/>
          </a:xfrm>
          <a:prstGeom prst="rect">
            <a:avLst/>
          </a:prstGeom>
        </p:spPr>
      </p:pic>
      <p:sp>
        <p:nvSpPr>
          <p:cNvPr id="6" name="Rectángulo 5"/>
          <p:cNvSpPr/>
          <p:nvPr/>
        </p:nvSpPr>
        <p:spPr>
          <a:xfrm>
            <a:off x="0" y="0"/>
            <a:ext cx="12192000" cy="788216"/>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8" name="Título 1"/>
          <p:cNvSpPr>
            <a:spLocks noGrp="1"/>
          </p:cNvSpPr>
          <p:nvPr>
            <p:ph type="title"/>
          </p:nvPr>
        </p:nvSpPr>
        <p:spPr>
          <a:xfrm>
            <a:off x="158045" y="91999"/>
            <a:ext cx="3692738" cy="696217"/>
          </a:xfrm>
        </p:spPr>
        <p:txBody>
          <a:bodyPr>
            <a:normAutofit fontScale="90000"/>
          </a:bodyPr>
          <a:lstStyle/>
          <a:p>
            <a:r>
              <a:rPr lang="es-CL" sz="4800" b="1" dirty="0">
                <a:solidFill>
                  <a:schemeClr val="bg1"/>
                </a:solidFill>
              </a:rPr>
              <a:t>RESULTADOS</a:t>
            </a:r>
          </a:p>
        </p:txBody>
      </p:sp>
      <p:pic>
        <p:nvPicPr>
          <p:cNvPr id="9" name="Imagen 8"/>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128106" y="28556"/>
            <a:ext cx="2023629" cy="73110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graphicFrame>
        <p:nvGraphicFramePr>
          <p:cNvPr id="2" name="Diagrama 1"/>
          <p:cNvGraphicFramePr/>
          <p:nvPr>
            <p:extLst>
              <p:ext uri="{D42A27DB-BD31-4B8C-83A1-F6EECF244321}">
                <p14:modId xmlns:p14="http://schemas.microsoft.com/office/powerpoint/2010/main" val="2785809670"/>
              </p:ext>
            </p:extLst>
          </p:nvPr>
        </p:nvGraphicFramePr>
        <p:xfrm>
          <a:off x="347332" y="1141858"/>
          <a:ext cx="11497335" cy="541866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408780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2" presetClass="emph" presetSubtype="0" fill="hold" grpId="0" nodeType="afterEffect">
                                  <p:stCondLst>
                                    <p:cond delay="0"/>
                                  </p:stCondLst>
                                  <p:childTnLst>
                                    <p:animRot by="120000">
                                      <p:cBhvr>
                                        <p:cTn id="6" dur="100" fill="hold">
                                          <p:stCondLst>
                                            <p:cond delay="0"/>
                                          </p:stCondLst>
                                        </p:cTn>
                                        <p:tgtEl>
                                          <p:spTgt spid="8"/>
                                        </p:tgtEl>
                                        <p:attrNameLst>
                                          <p:attrName>r</p:attrName>
                                        </p:attrNameLst>
                                      </p:cBhvr>
                                    </p:animRot>
                                    <p:animRot by="-240000">
                                      <p:cBhvr>
                                        <p:cTn id="7" dur="200" fill="hold">
                                          <p:stCondLst>
                                            <p:cond delay="200"/>
                                          </p:stCondLst>
                                        </p:cTn>
                                        <p:tgtEl>
                                          <p:spTgt spid="8"/>
                                        </p:tgtEl>
                                        <p:attrNameLst>
                                          <p:attrName>r</p:attrName>
                                        </p:attrNameLst>
                                      </p:cBhvr>
                                    </p:animRot>
                                    <p:animRot by="240000">
                                      <p:cBhvr>
                                        <p:cTn id="8" dur="200" fill="hold">
                                          <p:stCondLst>
                                            <p:cond delay="400"/>
                                          </p:stCondLst>
                                        </p:cTn>
                                        <p:tgtEl>
                                          <p:spTgt spid="8"/>
                                        </p:tgtEl>
                                        <p:attrNameLst>
                                          <p:attrName>r</p:attrName>
                                        </p:attrNameLst>
                                      </p:cBhvr>
                                    </p:animRot>
                                    <p:animRot by="-240000">
                                      <p:cBhvr>
                                        <p:cTn id="9" dur="200" fill="hold">
                                          <p:stCondLst>
                                            <p:cond delay="600"/>
                                          </p:stCondLst>
                                        </p:cTn>
                                        <p:tgtEl>
                                          <p:spTgt spid="8"/>
                                        </p:tgtEl>
                                        <p:attrNameLst>
                                          <p:attrName>r</p:attrName>
                                        </p:attrNameLst>
                                      </p:cBhvr>
                                    </p:animRot>
                                    <p:animRot by="120000">
                                      <p:cBhvr>
                                        <p:cTn id="10" dur="200" fill="hold">
                                          <p:stCondLst>
                                            <p:cond delay="800"/>
                                          </p:stCondLst>
                                        </p:cTn>
                                        <p:tgtEl>
                                          <p:spTgt spid="8"/>
                                        </p:tgtEl>
                                        <p:attrNameLst>
                                          <p:attrName>r</p:attrName>
                                        </p:attrNameLst>
                                      </p:cBhvr>
                                    </p:animRot>
                                  </p:childTnLst>
                                </p:cTn>
                              </p:par>
                            </p:childTnLst>
                          </p:cTn>
                        </p:par>
                        <p:par>
                          <p:cTn id="11" fill="hold">
                            <p:stCondLst>
                              <p:cond delay="1000"/>
                            </p:stCondLst>
                            <p:childTnLst>
                              <p:par>
                                <p:cTn id="12" presetID="21" presetClass="entr" presetSubtype="1" fill="hold" grpId="0" nodeType="after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wheel(1)">
                                      <p:cBhvr>
                                        <p:cTn id="14"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Graphic spid="2" grpId="0">
        <p:bldAsOne/>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ángulo 7"/>
          <p:cNvSpPr/>
          <p:nvPr/>
        </p:nvSpPr>
        <p:spPr>
          <a:xfrm>
            <a:off x="0" y="0"/>
            <a:ext cx="12192000" cy="788216"/>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pic>
        <p:nvPicPr>
          <p:cNvPr id="5" name="Imagen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270548" y="6682735"/>
            <a:ext cx="1034761" cy="163491"/>
          </a:xfrm>
          <a:prstGeom prst="rect">
            <a:avLst/>
          </a:prstGeom>
        </p:spPr>
      </p:pic>
      <p:pic>
        <p:nvPicPr>
          <p:cNvPr id="7" name="Imagen 6"/>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128106" y="28556"/>
            <a:ext cx="2023629" cy="73110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10" name="Título 1"/>
          <p:cNvSpPr>
            <a:spLocks noGrp="1"/>
          </p:cNvSpPr>
          <p:nvPr>
            <p:ph type="title"/>
          </p:nvPr>
        </p:nvSpPr>
        <p:spPr>
          <a:xfrm>
            <a:off x="158045" y="91999"/>
            <a:ext cx="3692738" cy="696217"/>
          </a:xfrm>
        </p:spPr>
        <p:txBody>
          <a:bodyPr>
            <a:normAutofit fontScale="90000"/>
          </a:bodyPr>
          <a:lstStyle/>
          <a:p>
            <a:r>
              <a:rPr lang="es-CL" sz="4800" b="1" dirty="0">
                <a:solidFill>
                  <a:schemeClr val="bg1"/>
                </a:solidFill>
              </a:rPr>
              <a:t>RESULTADOS</a:t>
            </a:r>
          </a:p>
        </p:txBody>
      </p:sp>
      <p:sp>
        <p:nvSpPr>
          <p:cNvPr id="6" name="CuadroTexto 5"/>
          <p:cNvSpPr txBox="1"/>
          <p:nvPr/>
        </p:nvSpPr>
        <p:spPr>
          <a:xfrm flipH="1">
            <a:off x="1224025" y="5699709"/>
            <a:ext cx="3772517" cy="954107"/>
          </a:xfrm>
          <a:prstGeom prst="rect">
            <a:avLst/>
          </a:prstGeom>
          <a:noFill/>
        </p:spPr>
        <p:txBody>
          <a:bodyPr wrap="square" rtlCol="0">
            <a:spAutoFit/>
          </a:bodyPr>
          <a:lstStyle/>
          <a:p>
            <a:pPr algn="just"/>
            <a:r>
              <a:rPr lang="es-CL" sz="1400" b="1" dirty="0"/>
              <a:t>Proyecto Transferencia Aplicación Eco-ingeniería </a:t>
            </a:r>
            <a:r>
              <a:rPr lang="es-CL" sz="1400" b="1" dirty="0" err="1"/>
              <a:t>Autosustentabilidad</a:t>
            </a:r>
            <a:r>
              <a:rPr lang="es-CL" sz="1400" b="1" dirty="0"/>
              <a:t> Hídrica</a:t>
            </a:r>
          </a:p>
          <a:p>
            <a:r>
              <a:rPr lang="es-CL" sz="1400" dirty="0"/>
              <a:t>Beneficiarios: 100 habitantes </a:t>
            </a:r>
          </a:p>
          <a:p>
            <a:r>
              <a:rPr lang="es-CL" sz="1400" dirty="0"/>
              <a:t>Localización: </a:t>
            </a:r>
            <a:r>
              <a:rPr lang="es-CL" sz="1400" dirty="0" err="1"/>
              <a:t>Toconao</a:t>
            </a:r>
            <a:r>
              <a:rPr lang="es-CL" sz="1400" dirty="0"/>
              <a:t>, San Pedro de Atacama</a:t>
            </a:r>
          </a:p>
        </p:txBody>
      </p:sp>
      <p:sp>
        <p:nvSpPr>
          <p:cNvPr id="12" name="CuadroTexto 11"/>
          <p:cNvSpPr txBox="1"/>
          <p:nvPr/>
        </p:nvSpPr>
        <p:spPr>
          <a:xfrm flipH="1">
            <a:off x="6762242" y="4623434"/>
            <a:ext cx="4667758" cy="954107"/>
          </a:xfrm>
          <a:prstGeom prst="rect">
            <a:avLst/>
          </a:prstGeom>
          <a:noFill/>
        </p:spPr>
        <p:txBody>
          <a:bodyPr wrap="square" rtlCol="0">
            <a:spAutoFit/>
          </a:bodyPr>
          <a:lstStyle/>
          <a:p>
            <a:pPr algn="just"/>
            <a:r>
              <a:rPr lang="es-CL" sz="1400" b="1" dirty="0"/>
              <a:t>Proyecto Transferencia Energía Solar Y Agua De Mar Para La Pequeña Minería</a:t>
            </a:r>
          </a:p>
          <a:p>
            <a:r>
              <a:rPr lang="es-CL" sz="1400" dirty="0"/>
              <a:t>Beneficiarios: 100 habitantes </a:t>
            </a:r>
          </a:p>
          <a:p>
            <a:r>
              <a:rPr lang="es-CL" sz="1400" dirty="0"/>
              <a:t>Localización: Antofagasta</a:t>
            </a:r>
          </a:p>
        </p:txBody>
      </p:sp>
      <p:pic>
        <p:nvPicPr>
          <p:cNvPr id="2" name="Imagen 1"/>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416638" y="1035323"/>
            <a:ext cx="3387293" cy="4516391"/>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3" name="Imagen 2"/>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6762242" y="1035323"/>
            <a:ext cx="4582700" cy="343702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297563431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par>
                          <p:cTn id="8" fill="hold">
                            <p:stCondLst>
                              <p:cond delay="2000"/>
                            </p:stCondLst>
                            <p:childTnLst>
                              <p:par>
                                <p:cTn id="9" presetID="2" presetClass="entr" presetSubtype="4"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childTnLst>
                          </p:cTn>
                        </p:par>
                        <p:par>
                          <p:cTn id="13" fill="hold">
                            <p:stCondLst>
                              <p:cond delay="2500"/>
                            </p:stCondLst>
                            <p:childTnLst>
                              <p:par>
                                <p:cTn id="14" presetID="21" presetClass="entr" presetSubtype="1" fill="hold" nodeType="after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wheel(1)">
                                      <p:cBhvr>
                                        <p:cTn id="16" dur="2000"/>
                                        <p:tgtEl>
                                          <p:spTgt spid="3"/>
                                        </p:tgtEl>
                                      </p:cBhvr>
                                    </p:animEffect>
                                  </p:childTnLst>
                                </p:cTn>
                              </p:par>
                            </p:childTnLst>
                          </p:cTn>
                        </p:par>
                        <p:par>
                          <p:cTn id="17" fill="hold">
                            <p:stCondLst>
                              <p:cond delay="4500"/>
                            </p:stCondLst>
                            <p:childTnLst>
                              <p:par>
                                <p:cTn id="18" presetID="2" presetClass="entr" presetSubtype="4"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 calcmode="lin" valueType="num">
                                      <p:cBhvr additive="base">
                                        <p:cTn id="20" dur="500" fill="hold"/>
                                        <p:tgtEl>
                                          <p:spTgt spid="12"/>
                                        </p:tgtEl>
                                        <p:attrNameLst>
                                          <p:attrName>ppt_x</p:attrName>
                                        </p:attrNameLst>
                                      </p:cBhvr>
                                      <p:tavLst>
                                        <p:tav tm="0">
                                          <p:val>
                                            <p:strVal val="#ppt_x"/>
                                          </p:val>
                                        </p:tav>
                                        <p:tav tm="100000">
                                          <p:val>
                                            <p:strVal val="#ppt_x"/>
                                          </p:val>
                                        </p:tav>
                                      </p:tavLst>
                                    </p:anim>
                                    <p:anim calcmode="lin" valueType="num">
                                      <p:cBhvr additive="base">
                                        <p:cTn id="21"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ángulo 7"/>
          <p:cNvSpPr/>
          <p:nvPr/>
        </p:nvSpPr>
        <p:spPr>
          <a:xfrm>
            <a:off x="0" y="0"/>
            <a:ext cx="12192000" cy="788216"/>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pic>
        <p:nvPicPr>
          <p:cNvPr id="5" name="Imagen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270548" y="6682735"/>
            <a:ext cx="1034761" cy="163491"/>
          </a:xfrm>
          <a:prstGeom prst="rect">
            <a:avLst/>
          </a:prstGeom>
        </p:spPr>
      </p:pic>
      <p:pic>
        <p:nvPicPr>
          <p:cNvPr id="7" name="Imagen 6"/>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128106" y="28556"/>
            <a:ext cx="2023629" cy="73110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10" name="Título 1"/>
          <p:cNvSpPr>
            <a:spLocks noGrp="1"/>
          </p:cNvSpPr>
          <p:nvPr>
            <p:ph type="title"/>
          </p:nvPr>
        </p:nvSpPr>
        <p:spPr>
          <a:xfrm>
            <a:off x="158045" y="91999"/>
            <a:ext cx="3692738" cy="696217"/>
          </a:xfrm>
        </p:spPr>
        <p:txBody>
          <a:bodyPr>
            <a:normAutofit fontScale="90000"/>
          </a:bodyPr>
          <a:lstStyle/>
          <a:p>
            <a:r>
              <a:rPr lang="es-CL" sz="4800" b="1" dirty="0">
                <a:solidFill>
                  <a:schemeClr val="bg1"/>
                </a:solidFill>
              </a:rPr>
              <a:t>RESULTADOS</a:t>
            </a:r>
          </a:p>
        </p:txBody>
      </p:sp>
      <p:pic>
        <p:nvPicPr>
          <p:cNvPr id="2" name="Imagen 1"/>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640082" y="1064406"/>
            <a:ext cx="3298075" cy="4398847"/>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4" name="Imagen 3"/>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1640082" y="1064406"/>
            <a:ext cx="3307617" cy="4410954"/>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6" name="CuadroTexto 5"/>
          <p:cNvSpPr txBox="1"/>
          <p:nvPr/>
        </p:nvSpPr>
        <p:spPr>
          <a:xfrm flipH="1">
            <a:off x="880340" y="5706702"/>
            <a:ext cx="4720359" cy="954107"/>
          </a:xfrm>
          <a:prstGeom prst="rect">
            <a:avLst/>
          </a:prstGeom>
          <a:noFill/>
        </p:spPr>
        <p:txBody>
          <a:bodyPr wrap="square" rtlCol="0">
            <a:spAutoFit/>
          </a:bodyPr>
          <a:lstStyle/>
          <a:p>
            <a:pPr algn="just"/>
            <a:r>
              <a:rPr lang="es-CL" sz="1400" b="1" dirty="0"/>
              <a:t>Proyecto transferencia comunidades energéticamente sostenibles </a:t>
            </a:r>
          </a:p>
          <a:p>
            <a:r>
              <a:rPr lang="es-CL" sz="1400" dirty="0"/>
              <a:t>Beneficiarios: 100 habitantes </a:t>
            </a:r>
          </a:p>
          <a:p>
            <a:r>
              <a:rPr lang="es-CL" sz="1400" dirty="0"/>
              <a:t>Localización: Caleta Constitución de la Comuna de Antofagasta</a:t>
            </a:r>
          </a:p>
        </p:txBody>
      </p:sp>
      <p:sp>
        <p:nvSpPr>
          <p:cNvPr id="9" name="CuadroTexto 8"/>
          <p:cNvSpPr txBox="1"/>
          <p:nvPr/>
        </p:nvSpPr>
        <p:spPr>
          <a:xfrm flipH="1">
            <a:off x="6161809" y="4752595"/>
            <a:ext cx="5143500" cy="954107"/>
          </a:xfrm>
          <a:prstGeom prst="rect">
            <a:avLst/>
          </a:prstGeom>
          <a:noFill/>
        </p:spPr>
        <p:txBody>
          <a:bodyPr wrap="square" rtlCol="0">
            <a:spAutoFit/>
          </a:bodyPr>
          <a:lstStyle/>
          <a:p>
            <a:pPr algn="just"/>
            <a:r>
              <a:rPr lang="es-CL" sz="1400" b="1" dirty="0"/>
              <a:t>Proyecto Transferencia planta modular y móvil tratamiento de aguas eléctricamente sostenible</a:t>
            </a:r>
          </a:p>
          <a:p>
            <a:r>
              <a:rPr lang="es-CL" sz="1400" dirty="0"/>
              <a:t>Beneficiarios:  134 habitantes </a:t>
            </a:r>
          </a:p>
          <a:p>
            <a:r>
              <a:rPr lang="es-CL" sz="1400" dirty="0"/>
              <a:t>Localización:</a:t>
            </a:r>
            <a:r>
              <a:rPr lang="es-CL" sz="1400" dirty="0">
                <a:solidFill>
                  <a:srgbClr val="FF0000"/>
                </a:solidFill>
              </a:rPr>
              <a:t> </a:t>
            </a:r>
            <a:r>
              <a:rPr lang="es-CL" sz="1400" dirty="0"/>
              <a:t>Antofagasta</a:t>
            </a:r>
          </a:p>
        </p:txBody>
      </p:sp>
      <p:pic>
        <p:nvPicPr>
          <p:cNvPr id="11" name="Imagen 10"/>
          <p:cNvPicPr>
            <a:picLocks noChangeAspect="1"/>
          </p:cNvPicPr>
          <p:nvPr/>
        </p:nvPicPr>
        <p:blipFill>
          <a:blip r:embed="rId6">
            <a:extLst>
              <a:ext uri="{28A0092B-C50C-407E-A947-70E740481C1C}">
                <a14:useLocalDpi xmlns:a14="http://schemas.microsoft.com/office/drawing/2010/main"/>
              </a:ext>
            </a:extLst>
          </a:blip>
          <a:stretch>
            <a:fillRect/>
          </a:stretch>
        </p:blipFill>
        <p:spPr>
          <a:xfrm>
            <a:off x="6161809" y="1181933"/>
            <a:ext cx="5143500" cy="333375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238017087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1" presetClass="entr" presetSubtype="1"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par>
                          <p:cTn id="8" fill="hold">
                            <p:stCondLst>
                              <p:cond delay="2000"/>
                            </p:stCondLst>
                            <p:childTnLst>
                              <p:par>
                                <p:cTn id="9" presetID="2" presetClass="entr" presetSubtype="4"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 calcmode="lin" valueType="num">
                                      <p:cBhvr additive="base">
                                        <p:cTn id="11" dur="500" fill="hold"/>
                                        <p:tgtEl>
                                          <p:spTgt spid="6"/>
                                        </p:tgtEl>
                                        <p:attrNameLst>
                                          <p:attrName>ppt_x</p:attrName>
                                        </p:attrNameLst>
                                      </p:cBhvr>
                                      <p:tavLst>
                                        <p:tav tm="0">
                                          <p:val>
                                            <p:strVal val="#ppt_x"/>
                                          </p:val>
                                        </p:tav>
                                        <p:tav tm="100000">
                                          <p:val>
                                            <p:strVal val="#ppt_x"/>
                                          </p:val>
                                        </p:tav>
                                      </p:tavLst>
                                    </p:anim>
                                    <p:anim calcmode="lin" valueType="num">
                                      <p:cBhvr additive="base">
                                        <p:cTn id="12" dur="500" fill="hold"/>
                                        <p:tgtEl>
                                          <p:spTgt spid="6"/>
                                        </p:tgtEl>
                                        <p:attrNameLst>
                                          <p:attrName>ppt_y</p:attrName>
                                        </p:attrNameLst>
                                      </p:cBhvr>
                                      <p:tavLst>
                                        <p:tav tm="0">
                                          <p:val>
                                            <p:strVal val="1+#ppt_h/2"/>
                                          </p:val>
                                        </p:tav>
                                        <p:tav tm="100000">
                                          <p:val>
                                            <p:strVal val="#ppt_y"/>
                                          </p:val>
                                        </p:tav>
                                      </p:tavLst>
                                    </p:anim>
                                  </p:childTnLst>
                                </p:cTn>
                              </p:par>
                            </p:childTnLst>
                          </p:cTn>
                        </p:par>
                        <p:par>
                          <p:cTn id="13" fill="hold">
                            <p:stCondLst>
                              <p:cond delay="2500"/>
                            </p:stCondLst>
                            <p:childTnLst>
                              <p:par>
                                <p:cTn id="14" presetID="10" presetClass="entr" presetSubtype="0" fill="hold" nodeType="afterEffect">
                                  <p:stCondLst>
                                    <p:cond delay="2250"/>
                                  </p:stCondLst>
                                  <p:childTnLst>
                                    <p:set>
                                      <p:cBhvr>
                                        <p:cTn id="15" dur="1" fill="hold">
                                          <p:stCondLst>
                                            <p:cond delay="0"/>
                                          </p:stCondLst>
                                        </p:cTn>
                                        <p:tgtEl>
                                          <p:spTgt spid="4"/>
                                        </p:tgtEl>
                                        <p:attrNameLst>
                                          <p:attrName>style.visibility</p:attrName>
                                        </p:attrNameLst>
                                      </p:cBhvr>
                                      <p:to>
                                        <p:strVal val="visible"/>
                                      </p:to>
                                    </p:set>
                                    <p:animEffect transition="in" filter="fade">
                                      <p:cBhvr>
                                        <p:cTn id="16" dur="1000"/>
                                        <p:tgtEl>
                                          <p:spTgt spid="4"/>
                                        </p:tgtEl>
                                      </p:cBhvr>
                                    </p:animEffect>
                                  </p:childTnLst>
                                </p:cTn>
                              </p:par>
                            </p:childTnLst>
                          </p:cTn>
                        </p:par>
                        <p:par>
                          <p:cTn id="17" fill="hold">
                            <p:stCondLst>
                              <p:cond delay="5750"/>
                            </p:stCondLst>
                            <p:childTnLst>
                              <p:par>
                                <p:cTn id="18" presetID="21" presetClass="entr" presetSubtype="1" fill="hold" nodeType="afterEffect">
                                  <p:stCondLst>
                                    <p:cond delay="1250"/>
                                  </p:stCondLst>
                                  <p:childTnLst>
                                    <p:set>
                                      <p:cBhvr>
                                        <p:cTn id="19" dur="1" fill="hold">
                                          <p:stCondLst>
                                            <p:cond delay="0"/>
                                          </p:stCondLst>
                                        </p:cTn>
                                        <p:tgtEl>
                                          <p:spTgt spid="11"/>
                                        </p:tgtEl>
                                        <p:attrNameLst>
                                          <p:attrName>style.visibility</p:attrName>
                                        </p:attrNameLst>
                                      </p:cBhvr>
                                      <p:to>
                                        <p:strVal val="visible"/>
                                      </p:to>
                                    </p:set>
                                    <p:animEffect transition="in" filter="wheel(1)">
                                      <p:cBhvr>
                                        <p:cTn id="20" dur="2000"/>
                                        <p:tgtEl>
                                          <p:spTgt spid="11"/>
                                        </p:tgtEl>
                                      </p:cBhvr>
                                    </p:animEffect>
                                  </p:childTnLst>
                                </p:cTn>
                              </p:par>
                            </p:childTnLst>
                          </p:cTn>
                        </p:par>
                        <p:par>
                          <p:cTn id="21" fill="hold">
                            <p:stCondLst>
                              <p:cond delay="9000"/>
                            </p:stCondLst>
                            <p:childTnLst>
                              <p:par>
                                <p:cTn id="22" presetID="42" presetClass="entr" presetSubtype="0" fill="hold" grpId="0" nodeType="after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fade">
                                      <p:cBhvr>
                                        <p:cTn id="24" dur="1000"/>
                                        <p:tgtEl>
                                          <p:spTgt spid="9"/>
                                        </p:tgtEl>
                                      </p:cBhvr>
                                    </p:animEffect>
                                    <p:anim calcmode="lin" valueType="num">
                                      <p:cBhvr>
                                        <p:cTn id="25" dur="1000" fill="hold"/>
                                        <p:tgtEl>
                                          <p:spTgt spid="9"/>
                                        </p:tgtEl>
                                        <p:attrNameLst>
                                          <p:attrName>ppt_x</p:attrName>
                                        </p:attrNameLst>
                                      </p:cBhvr>
                                      <p:tavLst>
                                        <p:tav tm="0">
                                          <p:val>
                                            <p:strVal val="#ppt_x"/>
                                          </p:val>
                                        </p:tav>
                                        <p:tav tm="100000">
                                          <p:val>
                                            <p:strVal val="#ppt_x"/>
                                          </p:val>
                                        </p:tav>
                                      </p:tavLst>
                                    </p:anim>
                                    <p:anim calcmode="lin" valueType="num">
                                      <p:cBhvr>
                                        <p:cTn id="2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ángulo 7"/>
          <p:cNvSpPr/>
          <p:nvPr/>
        </p:nvSpPr>
        <p:spPr>
          <a:xfrm>
            <a:off x="0" y="0"/>
            <a:ext cx="12192000" cy="788216"/>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pic>
        <p:nvPicPr>
          <p:cNvPr id="5" name="Imagen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270548" y="6682735"/>
            <a:ext cx="1034761" cy="163491"/>
          </a:xfrm>
          <a:prstGeom prst="rect">
            <a:avLst/>
          </a:prstGeom>
        </p:spPr>
      </p:pic>
      <p:pic>
        <p:nvPicPr>
          <p:cNvPr id="7" name="Imagen 6"/>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128106" y="28556"/>
            <a:ext cx="2023629" cy="73110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10" name="Título 1"/>
          <p:cNvSpPr>
            <a:spLocks noGrp="1"/>
          </p:cNvSpPr>
          <p:nvPr>
            <p:ph type="title"/>
          </p:nvPr>
        </p:nvSpPr>
        <p:spPr>
          <a:xfrm>
            <a:off x="158044" y="91999"/>
            <a:ext cx="8676863" cy="696217"/>
          </a:xfrm>
        </p:spPr>
        <p:txBody>
          <a:bodyPr>
            <a:normAutofit fontScale="90000"/>
          </a:bodyPr>
          <a:lstStyle/>
          <a:p>
            <a:r>
              <a:rPr lang="es-CL" sz="4800" b="1" dirty="0">
                <a:solidFill>
                  <a:schemeClr val="bg1"/>
                </a:solidFill>
              </a:rPr>
              <a:t>SISTEMA REGIONAL DE INNOVACION </a:t>
            </a:r>
          </a:p>
        </p:txBody>
      </p:sp>
      <p:graphicFrame>
        <p:nvGraphicFramePr>
          <p:cNvPr id="4" name="Diagrama 3"/>
          <p:cNvGraphicFramePr/>
          <p:nvPr>
            <p:extLst>
              <p:ext uri="{D42A27DB-BD31-4B8C-83A1-F6EECF244321}">
                <p14:modId xmlns:p14="http://schemas.microsoft.com/office/powerpoint/2010/main" val="2132467235"/>
              </p:ext>
            </p:extLst>
          </p:nvPr>
        </p:nvGraphicFramePr>
        <p:xfrm>
          <a:off x="570769" y="1620981"/>
          <a:ext cx="11015095" cy="478119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9" name="Marcador de contenido 2"/>
          <p:cNvSpPr>
            <a:spLocks noGrp="1"/>
          </p:cNvSpPr>
          <p:nvPr>
            <p:ph idx="1"/>
          </p:nvPr>
        </p:nvSpPr>
        <p:spPr>
          <a:xfrm>
            <a:off x="302408" y="935795"/>
            <a:ext cx="3629892" cy="552242"/>
          </a:xfrm>
        </p:spPr>
        <p:txBody>
          <a:bodyPr>
            <a:noAutofit/>
          </a:bodyPr>
          <a:lstStyle/>
          <a:p>
            <a:pPr algn="just">
              <a:buFont typeface="Wingdings" panose="05000000000000000000" pitchFamily="2" charset="2"/>
              <a:buChar char="q"/>
            </a:pPr>
            <a:r>
              <a:rPr lang="es-CL" dirty="0"/>
              <a:t> Deficiencias</a:t>
            </a:r>
          </a:p>
        </p:txBody>
      </p:sp>
    </p:spTree>
    <p:extLst>
      <p:ext uri="{BB962C8B-B14F-4D97-AF65-F5344CB8AC3E}">
        <p14:creationId xmlns:p14="http://schemas.microsoft.com/office/powerpoint/2010/main" val="214907782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2" presetClass="emph" presetSubtype="0" fill="hold" grpId="0" nodeType="afterEffect">
                                  <p:stCondLst>
                                    <p:cond delay="0"/>
                                  </p:stCondLst>
                                  <p:childTnLst>
                                    <p:animRot by="120000">
                                      <p:cBhvr>
                                        <p:cTn id="6" dur="100" fill="hold">
                                          <p:stCondLst>
                                            <p:cond delay="0"/>
                                          </p:stCondLst>
                                        </p:cTn>
                                        <p:tgtEl>
                                          <p:spTgt spid="10"/>
                                        </p:tgtEl>
                                        <p:attrNameLst>
                                          <p:attrName>r</p:attrName>
                                        </p:attrNameLst>
                                      </p:cBhvr>
                                    </p:animRot>
                                    <p:animRot by="-240000">
                                      <p:cBhvr>
                                        <p:cTn id="7" dur="200" fill="hold">
                                          <p:stCondLst>
                                            <p:cond delay="200"/>
                                          </p:stCondLst>
                                        </p:cTn>
                                        <p:tgtEl>
                                          <p:spTgt spid="10"/>
                                        </p:tgtEl>
                                        <p:attrNameLst>
                                          <p:attrName>r</p:attrName>
                                        </p:attrNameLst>
                                      </p:cBhvr>
                                    </p:animRot>
                                    <p:animRot by="240000">
                                      <p:cBhvr>
                                        <p:cTn id="8" dur="200" fill="hold">
                                          <p:stCondLst>
                                            <p:cond delay="400"/>
                                          </p:stCondLst>
                                        </p:cTn>
                                        <p:tgtEl>
                                          <p:spTgt spid="10"/>
                                        </p:tgtEl>
                                        <p:attrNameLst>
                                          <p:attrName>r</p:attrName>
                                        </p:attrNameLst>
                                      </p:cBhvr>
                                    </p:animRot>
                                    <p:animRot by="-240000">
                                      <p:cBhvr>
                                        <p:cTn id="9" dur="200" fill="hold">
                                          <p:stCondLst>
                                            <p:cond delay="600"/>
                                          </p:stCondLst>
                                        </p:cTn>
                                        <p:tgtEl>
                                          <p:spTgt spid="10"/>
                                        </p:tgtEl>
                                        <p:attrNameLst>
                                          <p:attrName>r</p:attrName>
                                        </p:attrNameLst>
                                      </p:cBhvr>
                                    </p:animRot>
                                    <p:animRot by="120000">
                                      <p:cBhvr>
                                        <p:cTn id="10" dur="200" fill="hold">
                                          <p:stCondLst>
                                            <p:cond delay="800"/>
                                          </p:stCondLst>
                                        </p:cTn>
                                        <p:tgtEl>
                                          <p:spTgt spid="10"/>
                                        </p:tgtEl>
                                        <p:attrNameLst>
                                          <p:attrName>r</p:attrName>
                                        </p:attrNameLst>
                                      </p:cBhvr>
                                    </p:animRot>
                                  </p:childTnLst>
                                </p:cTn>
                              </p:par>
                            </p:childTnLst>
                          </p:cTn>
                        </p:par>
                        <p:par>
                          <p:cTn id="11" fill="hold">
                            <p:stCondLst>
                              <p:cond delay="1000"/>
                            </p:stCondLst>
                            <p:childTnLst>
                              <p:par>
                                <p:cTn id="12" presetID="42" presetClass="entr" presetSubtype="0" fill="hold" grpId="0" nodeType="afterEffect">
                                  <p:stCondLst>
                                    <p:cond delay="0"/>
                                  </p:stCondLst>
                                  <p:childTnLst>
                                    <p:set>
                                      <p:cBhvr>
                                        <p:cTn id="13" dur="1" fill="hold">
                                          <p:stCondLst>
                                            <p:cond delay="0"/>
                                          </p:stCondLst>
                                        </p:cTn>
                                        <p:tgtEl>
                                          <p:spTgt spid="9">
                                            <p:txEl>
                                              <p:pRg st="0" end="0"/>
                                            </p:txEl>
                                          </p:spTgt>
                                        </p:tgtEl>
                                        <p:attrNameLst>
                                          <p:attrName>style.visibility</p:attrName>
                                        </p:attrNameLst>
                                      </p:cBhvr>
                                      <p:to>
                                        <p:strVal val="visible"/>
                                      </p:to>
                                    </p:set>
                                    <p:animEffect transition="in" filter="fade">
                                      <p:cBhvr>
                                        <p:cTn id="14" dur="1000"/>
                                        <p:tgtEl>
                                          <p:spTgt spid="9">
                                            <p:txEl>
                                              <p:pRg st="0" end="0"/>
                                            </p:txEl>
                                          </p:spTgt>
                                        </p:tgtEl>
                                      </p:cBhvr>
                                    </p:animEffect>
                                    <p:anim calcmode="lin" valueType="num">
                                      <p:cBhvr>
                                        <p:cTn id="15"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par>
                          <p:cTn id="17" fill="hold">
                            <p:stCondLst>
                              <p:cond delay="2000"/>
                            </p:stCondLst>
                            <p:childTnLst>
                              <p:par>
                                <p:cTn id="18" presetID="10" presetClass="entr" presetSubtype="0" fill="hold" grpId="0" nodeType="afterEffect">
                                  <p:stCondLst>
                                    <p:cond delay="500"/>
                                  </p:stCondLst>
                                  <p:childTnLst>
                                    <p:set>
                                      <p:cBhvr>
                                        <p:cTn id="19" dur="1" fill="hold">
                                          <p:stCondLst>
                                            <p:cond delay="0"/>
                                          </p:stCondLst>
                                        </p:cTn>
                                        <p:tgtEl>
                                          <p:spTgt spid="4"/>
                                        </p:tgtEl>
                                        <p:attrNameLst>
                                          <p:attrName>style.visibility</p:attrName>
                                        </p:attrNameLst>
                                      </p:cBhvr>
                                      <p:to>
                                        <p:strVal val="visible"/>
                                      </p:to>
                                    </p:set>
                                    <p:animEffect transition="in" filter="fade">
                                      <p:cBhvr>
                                        <p:cTn id="2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Graphic spid="4" grpId="0">
        <p:bldAsOne/>
      </p:bldGraphic>
      <p:bldP spid="9"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ángulo 7"/>
          <p:cNvSpPr/>
          <p:nvPr/>
        </p:nvSpPr>
        <p:spPr>
          <a:xfrm>
            <a:off x="0" y="0"/>
            <a:ext cx="12192000" cy="788216"/>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pic>
        <p:nvPicPr>
          <p:cNvPr id="5" name="Imagen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270548" y="6682735"/>
            <a:ext cx="1034761" cy="163491"/>
          </a:xfrm>
          <a:prstGeom prst="rect">
            <a:avLst/>
          </a:prstGeom>
        </p:spPr>
      </p:pic>
      <p:pic>
        <p:nvPicPr>
          <p:cNvPr id="7" name="Imagen 6"/>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128106" y="28556"/>
            <a:ext cx="2023629" cy="73110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10" name="Título 1"/>
          <p:cNvSpPr>
            <a:spLocks noGrp="1"/>
          </p:cNvSpPr>
          <p:nvPr>
            <p:ph type="title"/>
          </p:nvPr>
        </p:nvSpPr>
        <p:spPr>
          <a:xfrm>
            <a:off x="158045" y="91999"/>
            <a:ext cx="3692738" cy="696217"/>
          </a:xfrm>
        </p:spPr>
        <p:txBody>
          <a:bodyPr>
            <a:normAutofit fontScale="90000"/>
          </a:bodyPr>
          <a:lstStyle/>
          <a:p>
            <a:r>
              <a:rPr lang="es-CL" sz="4800" b="1" dirty="0">
                <a:solidFill>
                  <a:schemeClr val="bg1"/>
                </a:solidFill>
              </a:rPr>
              <a:t>DESAFÍOS</a:t>
            </a:r>
          </a:p>
        </p:txBody>
      </p:sp>
      <p:graphicFrame>
        <p:nvGraphicFramePr>
          <p:cNvPr id="3" name="Diagrama 2"/>
          <p:cNvGraphicFramePr/>
          <p:nvPr>
            <p:extLst>
              <p:ext uri="{D42A27DB-BD31-4B8C-83A1-F6EECF244321}">
                <p14:modId xmlns:p14="http://schemas.microsoft.com/office/powerpoint/2010/main" val="2094744778"/>
              </p:ext>
            </p:extLst>
          </p:nvPr>
        </p:nvGraphicFramePr>
        <p:xfrm>
          <a:off x="526142" y="1176867"/>
          <a:ext cx="11056258" cy="518039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87053446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mph" presetSubtype="0" fill="hold" grpId="0" nodeType="afterEffect">
                                  <p:stCondLst>
                                    <p:cond delay="0"/>
                                  </p:stCondLst>
                                  <p:childTnLst>
                                    <p:animEffect transition="out" filter="fade">
                                      <p:cBhvr>
                                        <p:cTn id="6" dur="500" tmFilter="0, 0; .2, .5; .8, .5; 1, 0"/>
                                        <p:tgtEl>
                                          <p:spTgt spid="10"/>
                                        </p:tgtEl>
                                      </p:cBhvr>
                                    </p:animEffect>
                                    <p:animScale>
                                      <p:cBhvr>
                                        <p:cTn id="7" dur="250" autoRev="1" fill="hold"/>
                                        <p:tgtEl>
                                          <p:spTgt spid="10"/>
                                        </p:tgtEl>
                                      </p:cBhvr>
                                      <p:by x="105000" y="105000"/>
                                    </p:animScale>
                                  </p:childTnLst>
                                </p:cTn>
                              </p:par>
                            </p:childTnLst>
                          </p:cTn>
                        </p:par>
                        <p:par>
                          <p:cTn id="8" fill="hold">
                            <p:stCondLst>
                              <p:cond delay="500"/>
                            </p:stCondLst>
                            <p:childTnLst>
                              <p:par>
                                <p:cTn id="9" presetID="53" presetClass="entr" presetSubtype="16"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p:cTn id="11" dur="1500" fill="hold"/>
                                        <p:tgtEl>
                                          <p:spTgt spid="3"/>
                                        </p:tgtEl>
                                        <p:attrNameLst>
                                          <p:attrName>ppt_w</p:attrName>
                                        </p:attrNameLst>
                                      </p:cBhvr>
                                      <p:tavLst>
                                        <p:tav tm="0">
                                          <p:val>
                                            <p:fltVal val="0"/>
                                          </p:val>
                                        </p:tav>
                                        <p:tav tm="100000">
                                          <p:val>
                                            <p:strVal val="#ppt_w"/>
                                          </p:val>
                                        </p:tav>
                                      </p:tavLst>
                                    </p:anim>
                                    <p:anim calcmode="lin" valueType="num">
                                      <p:cBhvr>
                                        <p:cTn id="12" dur="1500" fill="hold"/>
                                        <p:tgtEl>
                                          <p:spTgt spid="3"/>
                                        </p:tgtEl>
                                        <p:attrNameLst>
                                          <p:attrName>ppt_h</p:attrName>
                                        </p:attrNameLst>
                                      </p:cBhvr>
                                      <p:tavLst>
                                        <p:tav tm="0">
                                          <p:val>
                                            <p:fltVal val="0"/>
                                          </p:val>
                                        </p:tav>
                                        <p:tav tm="100000">
                                          <p:val>
                                            <p:strVal val="#ppt_h"/>
                                          </p:val>
                                        </p:tav>
                                      </p:tavLst>
                                    </p:anim>
                                    <p:animEffect transition="in" filter="fade">
                                      <p:cBhvr>
                                        <p:cTn id="13" dur="1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Graphic spid="3" grpId="0">
        <p:bldAsOne/>
      </p:bldGraphic>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6 Imagen"/>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1184865"/>
            <a:ext cx="12215734" cy="3969931"/>
          </a:xfrm>
          <a:prstGeom prst="rect">
            <a:avLst/>
          </a:prstGeom>
        </p:spPr>
      </p:pic>
      <p:pic>
        <p:nvPicPr>
          <p:cNvPr id="7" name="Imagen 6"/>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149275" y="45719"/>
            <a:ext cx="2966526" cy="107175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3" name="CuadroTexto 2"/>
          <p:cNvSpPr txBox="1"/>
          <p:nvPr/>
        </p:nvSpPr>
        <p:spPr>
          <a:xfrm>
            <a:off x="4177881" y="5330536"/>
            <a:ext cx="4117034" cy="1200329"/>
          </a:xfrm>
          <a:prstGeom prst="rect">
            <a:avLst/>
          </a:prstGeom>
          <a:noFill/>
        </p:spPr>
        <p:txBody>
          <a:bodyPr wrap="square" rtlCol="0">
            <a:spAutoFit/>
          </a:bodyPr>
          <a:lstStyle/>
          <a:p>
            <a:r>
              <a:rPr lang="es-CL" sz="7200" dirty="0">
                <a:solidFill>
                  <a:srgbClr val="002060"/>
                </a:solidFill>
                <a:latin typeface="AR JULIAN" panose="02000000000000000000" pitchFamily="2" charset="0"/>
              </a:rPr>
              <a:t>GRACIAS</a:t>
            </a:r>
          </a:p>
        </p:txBody>
      </p:sp>
      <p:sp>
        <p:nvSpPr>
          <p:cNvPr id="2" name="Rectángulo 1"/>
          <p:cNvSpPr/>
          <p:nvPr/>
        </p:nvSpPr>
        <p:spPr>
          <a:xfrm>
            <a:off x="0" y="0"/>
            <a:ext cx="45719" cy="4571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8" name="Título 1"/>
          <p:cNvSpPr>
            <a:spLocks noGrp="1"/>
          </p:cNvSpPr>
          <p:nvPr>
            <p:ph type="title"/>
          </p:nvPr>
        </p:nvSpPr>
        <p:spPr>
          <a:xfrm>
            <a:off x="0" y="45719"/>
            <a:ext cx="9737766" cy="696217"/>
          </a:xfrm>
        </p:spPr>
        <p:txBody>
          <a:bodyPr>
            <a:noAutofit/>
          </a:bodyPr>
          <a:lstStyle/>
          <a:p>
            <a:r>
              <a:rPr lang="es-CL" sz="3200" b="1" dirty="0">
                <a:solidFill>
                  <a:srgbClr val="002060"/>
                </a:solidFill>
              </a:rPr>
              <a:t>DIVISON DE PLANIFICACION Y DESARROLLO REGIONAL</a:t>
            </a:r>
          </a:p>
        </p:txBody>
      </p:sp>
      <p:cxnSp>
        <p:nvCxnSpPr>
          <p:cNvPr id="6" name="Conector recto 5"/>
          <p:cNvCxnSpPr/>
          <p:nvPr/>
        </p:nvCxnSpPr>
        <p:spPr>
          <a:xfrm>
            <a:off x="0" y="741936"/>
            <a:ext cx="8832273" cy="0"/>
          </a:xfrm>
          <a:prstGeom prst="line">
            <a:avLst/>
          </a:prstGeom>
        </p:spPr>
        <p:style>
          <a:lnRef idx="3">
            <a:schemeClr val="accent5"/>
          </a:lnRef>
          <a:fillRef idx="0">
            <a:schemeClr val="accent5"/>
          </a:fillRef>
          <a:effectRef idx="2">
            <a:schemeClr val="accent5"/>
          </a:effectRef>
          <a:fontRef idx="minor">
            <a:schemeClr val="tx1"/>
          </a:fontRef>
        </p:style>
      </p:cxnSp>
    </p:spTree>
    <p:extLst>
      <p:ext uri="{BB962C8B-B14F-4D97-AF65-F5344CB8AC3E}">
        <p14:creationId xmlns:p14="http://schemas.microsoft.com/office/powerpoint/2010/main" val="407153790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250"/>
                                        <p:tgtEl>
                                          <p:spTgt spid="8"/>
                                        </p:tgtEl>
                                      </p:cBhvr>
                                    </p:animEffect>
                                  </p:childTnLst>
                                </p:cTn>
                              </p:par>
                              <p:par>
                                <p:cTn id="8" presetID="16" presetClass="entr" presetSubtype="21"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arn(inVertical)">
                                      <p:cBhvr>
                                        <p:cTn id="10" dur="250"/>
                                        <p:tgtEl>
                                          <p:spTgt spid="6"/>
                                        </p:tgtEl>
                                      </p:cBhvr>
                                    </p:animEffect>
                                  </p:childTnLst>
                                </p:cTn>
                              </p:par>
                            </p:childTnLst>
                          </p:cTn>
                        </p:par>
                        <p:par>
                          <p:cTn id="11" fill="hold">
                            <p:stCondLst>
                              <p:cond delay="250"/>
                            </p:stCondLst>
                            <p:childTnLst>
                              <p:par>
                                <p:cTn id="12" presetID="22" presetClass="entr" presetSubtype="4" fill="hold" nodeType="after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wipe(down)">
                                      <p:cBhvr>
                                        <p:cTn id="14" dur="500"/>
                                        <p:tgtEl>
                                          <p:spTgt spid="7"/>
                                        </p:tgtEl>
                                      </p:cBhvr>
                                    </p:animEffect>
                                  </p:childTnLst>
                                </p:cTn>
                              </p:par>
                            </p:childTnLst>
                          </p:cTn>
                        </p:par>
                        <p:par>
                          <p:cTn id="15" fill="hold">
                            <p:stCondLst>
                              <p:cond delay="750"/>
                            </p:stCondLst>
                            <p:childTnLst>
                              <p:par>
                                <p:cTn id="16" presetID="21" presetClass="entr" presetSubtype="1" fill="hold" nodeType="after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wheel(1)">
                                      <p:cBhvr>
                                        <p:cTn id="18" dur="2000"/>
                                        <p:tgtEl>
                                          <p:spTgt spid="5"/>
                                        </p:tgtEl>
                                      </p:cBhvr>
                                    </p:animEffect>
                                  </p:childTnLst>
                                </p:cTn>
                              </p:par>
                            </p:childTnLst>
                          </p:cTn>
                        </p:par>
                        <p:par>
                          <p:cTn id="19" fill="hold">
                            <p:stCondLst>
                              <p:cond delay="2750"/>
                            </p:stCondLst>
                            <p:childTnLst>
                              <p:par>
                                <p:cTn id="20" presetID="31" presetClass="entr" presetSubtype="0" fill="hold" grpId="0" nodeType="afterEffect">
                                  <p:stCondLst>
                                    <p:cond delay="0"/>
                                  </p:stCondLst>
                                  <p:childTnLst>
                                    <p:set>
                                      <p:cBhvr>
                                        <p:cTn id="21" dur="1" fill="hold">
                                          <p:stCondLst>
                                            <p:cond delay="0"/>
                                          </p:stCondLst>
                                        </p:cTn>
                                        <p:tgtEl>
                                          <p:spTgt spid="3"/>
                                        </p:tgtEl>
                                        <p:attrNameLst>
                                          <p:attrName>style.visibility</p:attrName>
                                        </p:attrNameLst>
                                      </p:cBhvr>
                                      <p:to>
                                        <p:strVal val="visible"/>
                                      </p:to>
                                    </p:set>
                                    <p:anim calcmode="lin" valueType="num">
                                      <p:cBhvr>
                                        <p:cTn id="22" dur="2000" fill="hold"/>
                                        <p:tgtEl>
                                          <p:spTgt spid="3"/>
                                        </p:tgtEl>
                                        <p:attrNameLst>
                                          <p:attrName>ppt_w</p:attrName>
                                        </p:attrNameLst>
                                      </p:cBhvr>
                                      <p:tavLst>
                                        <p:tav tm="0">
                                          <p:val>
                                            <p:fltVal val="0"/>
                                          </p:val>
                                        </p:tav>
                                        <p:tav tm="100000">
                                          <p:val>
                                            <p:strVal val="#ppt_w"/>
                                          </p:val>
                                        </p:tav>
                                      </p:tavLst>
                                    </p:anim>
                                    <p:anim calcmode="lin" valueType="num">
                                      <p:cBhvr>
                                        <p:cTn id="23" dur="2000" fill="hold"/>
                                        <p:tgtEl>
                                          <p:spTgt spid="3"/>
                                        </p:tgtEl>
                                        <p:attrNameLst>
                                          <p:attrName>ppt_h</p:attrName>
                                        </p:attrNameLst>
                                      </p:cBhvr>
                                      <p:tavLst>
                                        <p:tav tm="0">
                                          <p:val>
                                            <p:fltVal val="0"/>
                                          </p:val>
                                        </p:tav>
                                        <p:tav tm="100000">
                                          <p:val>
                                            <p:strVal val="#ppt_h"/>
                                          </p:val>
                                        </p:tav>
                                      </p:tavLst>
                                    </p:anim>
                                    <p:anim calcmode="lin" valueType="num">
                                      <p:cBhvr>
                                        <p:cTn id="24" dur="2000" fill="hold"/>
                                        <p:tgtEl>
                                          <p:spTgt spid="3"/>
                                        </p:tgtEl>
                                        <p:attrNameLst>
                                          <p:attrName>style.rotation</p:attrName>
                                        </p:attrNameLst>
                                      </p:cBhvr>
                                      <p:tavLst>
                                        <p:tav tm="0">
                                          <p:val>
                                            <p:fltVal val="90"/>
                                          </p:val>
                                        </p:tav>
                                        <p:tav tm="100000">
                                          <p:val>
                                            <p:fltVal val="0"/>
                                          </p:val>
                                        </p:tav>
                                      </p:tavLst>
                                    </p:anim>
                                    <p:animEffect transition="in" filter="fade">
                                      <p:cBhvr>
                                        <p:cTn id="25"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76743" y="1121077"/>
            <a:ext cx="11006265" cy="665018"/>
          </a:xfrm>
        </p:spPr>
        <p:txBody>
          <a:bodyPr>
            <a:normAutofit/>
          </a:bodyPr>
          <a:lstStyle/>
          <a:p>
            <a:pPr marL="0" indent="0" algn="just">
              <a:buNone/>
            </a:pPr>
            <a:r>
              <a:rPr lang="es-CL" sz="1600" dirty="0"/>
              <a:t>La Región de Antofagasta se encuentra en zona de extrema aridez, donde cuenta con ríos de régimen esporádico. Las cuencas presentes en el territorio son sistemas de cuencas inactivas o </a:t>
            </a:r>
            <a:r>
              <a:rPr lang="es-CL" sz="1600" dirty="0" err="1"/>
              <a:t>arreicas</a:t>
            </a:r>
            <a:r>
              <a:rPr lang="es-CL" sz="1600" dirty="0"/>
              <a:t>. </a:t>
            </a:r>
          </a:p>
        </p:txBody>
      </p:sp>
      <p:pic>
        <p:nvPicPr>
          <p:cNvPr id="9" name="Imagen 8"/>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270548" y="6682735"/>
            <a:ext cx="1034761" cy="163491"/>
          </a:xfrm>
          <a:prstGeom prst="rect">
            <a:avLst/>
          </a:prstGeom>
        </p:spPr>
      </p:pic>
      <p:sp>
        <p:nvSpPr>
          <p:cNvPr id="10" name="Marcador de contenido 2"/>
          <p:cNvSpPr txBox="1">
            <a:spLocks/>
          </p:cNvSpPr>
          <p:nvPr/>
        </p:nvSpPr>
        <p:spPr>
          <a:xfrm>
            <a:off x="476743" y="1814993"/>
            <a:ext cx="4965865" cy="460760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None/>
            </a:pPr>
            <a:r>
              <a:rPr lang="es-CL" sz="1600" dirty="0"/>
              <a:t>El principal Río de la Región es el Loa, la superficie de su cuenca es de 33.000 km2, constituyéndose en la más grande de Chile. Su longitud es de 440km, siendo también la más extensa del país. Sin embargo, su caudal medio anual, de 0,57 m3/</a:t>
            </a:r>
            <a:r>
              <a:rPr lang="es-CL" sz="1600" dirty="0" err="1"/>
              <a:t>seg</a:t>
            </a:r>
            <a:r>
              <a:rPr lang="es-CL" sz="1600" dirty="0"/>
              <a:t>, es el más bajo en comparación con los ríos más importantes de cada región del país.</a:t>
            </a:r>
          </a:p>
          <a:p>
            <a:pPr marL="0" indent="0" algn="just">
              <a:buNone/>
            </a:pPr>
            <a:endParaRPr lang="es-CL" sz="1600" dirty="0"/>
          </a:p>
          <a:p>
            <a:pPr marL="0" indent="0" algn="just">
              <a:buNone/>
            </a:pPr>
            <a:r>
              <a:rPr lang="es-CL" sz="1600" dirty="0"/>
              <a:t>Si bien el agua de la Región presenta problemas en su calidad para consumo humano y agrícola como resultado de la contaminación natural y antropogénica, y que poseen altos contenidos de arsénico asociados al volcanismo cuaternario altiplánico, la mayor problemática referida a este recurso radica en su escasez.</a:t>
            </a:r>
          </a:p>
          <a:p>
            <a:pPr marL="0" indent="0" algn="just">
              <a:buNone/>
            </a:pPr>
            <a:endParaRPr lang="es-CL" sz="1600" dirty="0"/>
          </a:p>
          <a:p>
            <a:pPr marL="0" indent="0" algn="just">
              <a:buNone/>
            </a:pPr>
            <a:r>
              <a:rPr lang="es-CL" sz="1600" dirty="0"/>
              <a:t>La disponibilidad de agua por habitante desde la Región metropolitana hacia el norte es de 1000m3/</a:t>
            </a:r>
            <a:r>
              <a:rPr lang="es-CL" sz="1600" dirty="0" err="1"/>
              <a:t>hab</a:t>
            </a:r>
            <a:r>
              <a:rPr lang="es-CL" sz="1600" dirty="0"/>
              <a:t>/año. Sin embargo, la Región de Antofagasta cuenta con una disponibilidad bajo los 500m3/</a:t>
            </a:r>
            <a:r>
              <a:rPr lang="es-CL" sz="1600" dirty="0" err="1"/>
              <a:t>hab</a:t>
            </a:r>
            <a:r>
              <a:rPr lang="es-CL" sz="1600" dirty="0"/>
              <a:t>/ año.  </a:t>
            </a:r>
          </a:p>
        </p:txBody>
      </p:sp>
      <p:sp>
        <p:nvSpPr>
          <p:cNvPr id="11" name="Marcador de contenido 2"/>
          <p:cNvSpPr txBox="1">
            <a:spLocks/>
          </p:cNvSpPr>
          <p:nvPr/>
        </p:nvSpPr>
        <p:spPr>
          <a:xfrm>
            <a:off x="779318" y="4203858"/>
            <a:ext cx="4842166" cy="231124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endParaRPr lang="es-CL" sz="1800" dirty="0"/>
          </a:p>
        </p:txBody>
      </p:sp>
      <p:pic>
        <p:nvPicPr>
          <p:cNvPr id="4" name="Imagen 3"/>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5621484" y="1814993"/>
            <a:ext cx="5861524" cy="4396143"/>
          </a:xfrm>
          <a:prstGeom prst="rect">
            <a:avLst/>
          </a:prstGeom>
        </p:spPr>
      </p:pic>
      <p:sp>
        <p:nvSpPr>
          <p:cNvPr id="12" name="Rectángulo 11"/>
          <p:cNvSpPr/>
          <p:nvPr/>
        </p:nvSpPr>
        <p:spPr>
          <a:xfrm>
            <a:off x="0" y="1"/>
            <a:ext cx="12192000" cy="788216"/>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13" name="Título 1"/>
          <p:cNvSpPr>
            <a:spLocks noGrp="1"/>
          </p:cNvSpPr>
          <p:nvPr>
            <p:ph type="title"/>
          </p:nvPr>
        </p:nvSpPr>
        <p:spPr>
          <a:xfrm>
            <a:off x="225135" y="53372"/>
            <a:ext cx="5469082" cy="933739"/>
          </a:xfrm>
        </p:spPr>
        <p:txBody>
          <a:bodyPr>
            <a:normAutofit/>
          </a:bodyPr>
          <a:lstStyle/>
          <a:p>
            <a:r>
              <a:rPr lang="es-CL" sz="4800" b="1" dirty="0">
                <a:solidFill>
                  <a:schemeClr val="bg1"/>
                </a:solidFill>
              </a:rPr>
              <a:t>CONTEXTO</a:t>
            </a:r>
          </a:p>
        </p:txBody>
      </p:sp>
      <p:pic>
        <p:nvPicPr>
          <p:cNvPr id="14" name="Imagen 13"/>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10089573" y="28557"/>
            <a:ext cx="2023629" cy="73110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185273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1000" fill="hold"/>
                                        <p:tgtEl>
                                          <p:spTgt spid="13"/>
                                        </p:tgtEl>
                                        <p:attrNameLst>
                                          <p:attrName>ppt_w</p:attrName>
                                        </p:attrNameLst>
                                      </p:cBhvr>
                                      <p:tavLst>
                                        <p:tav tm="0">
                                          <p:val>
                                            <p:fltVal val="0"/>
                                          </p:val>
                                        </p:tav>
                                        <p:tav tm="100000">
                                          <p:val>
                                            <p:strVal val="#ppt_w"/>
                                          </p:val>
                                        </p:tav>
                                      </p:tavLst>
                                    </p:anim>
                                    <p:anim calcmode="lin" valueType="num">
                                      <p:cBhvr>
                                        <p:cTn id="8" dur="1000" fill="hold"/>
                                        <p:tgtEl>
                                          <p:spTgt spid="13"/>
                                        </p:tgtEl>
                                        <p:attrNameLst>
                                          <p:attrName>ppt_h</p:attrName>
                                        </p:attrNameLst>
                                      </p:cBhvr>
                                      <p:tavLst>
                                        <p:tav tm="0">
                                          <p:val>
                                            <p:fltVal val="0"/>
                                          </p:val>
                                        </p:tav>
                                        <p:tav tm="100000">
                                          <p:val>
                                            <p:strVal val="#ppt_h"/>
                                          </p:val>
                                        </p:tav>
                                      </p:tavLst>
                                    </p:anim>
                                    <p:anim calcmode="lin" valueType="num">
                                      <p:cBhvr>
                                        <p:cTn id="9" dur="1000" fill="hold"/>
                                        <p:tgtEl>
                                          <p:spTgt spid="13"/>
                                        </p:tgtEl>
                                        <p:attrNameLst>
                                          <p:attrName>style.rotation</p:attrName>
                                        </p:attrNameLst>
                                      </p:cBhvr>
                                      <p:tavLst>
                                        <p:tav tm="0">
                                          <p:val>
                                            <p:fltVal val="90"/>
                                          </p:val>
                                        </p:tav>
                                        <p:tav tm="100000">
                                          <p:val>
                                            <p:fltVal val="0"/>
                                          </p:val>
                                        </p:tav>
                                      </p:tavLst>
                                    </p:anim>
                                    <p:animEffect transition="in" filter="fade">
                                      <p:cBhvr>
                                        <p:cTn id="10" dur="1000"/>
                                        <p:tgtEl>
                                          <p:spTgt spid="13"/>
                                        </p:tgtEl>
                                      </p:cBhvr>
                                    </p:animEffect>
                                  </p:childTnLst>
                                </p:cTn>
                              </p:par>
                            </p:childTnLst>
                          </p:cTn>
                        </p:par>
                        <p:par>
                          <p:cTn id="11" fill="hold">
                            <p:stCondLst>
                              <p:cond delay="1000"/>
                            </p:stCondLst>
                            <p:childTnLst>
                              <p:par>
                                <p:cTn id="12" presetID="2" presetClass="entr" presetSubtype="4" fill="hold" grpId="0" nodeType="after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additive="base">
                                        <p:cTn id="14"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16" fill="hold">
                            <p:stCondLst>
                              <p:cond delay="1500"/>
                            </p:stCondLst>
                            <p:childTnLst>
                              <p:par>
                                <p:cTn id="17" presetID="2" presetClass="entr" presetSubtype="4" fill="hold" grpId="0" nodeType="afterEffect">
                                  <p:stCondLst>
                                    <p:cond delay="100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1000" fill="hold"/>
                                        <p:tgtEl>
                                          <p:spTgt spid="10"/>
                                        </p:tgtEl>
                                        <p:attrNameLst>
                                          <p:attrName>ppt_x</p:attrName>
                                        </p:attrNameLst>
                                      </p:cBhvr>
                                      <p:tavLst>
                                        <p:tav tm="0">
                                          <p:val>
                                            <p:strVal val="#ppt_x"/>
                                          </p:val>
                                        </p:tav>
                                        <p:tav tm="100000">
                                          <p:val>
                                            <p:strVal val="#ppt_x"/>
                                          </p:val>
                                        </p:tav>
                                      </p:tavLst>
                                    </p:anim>
                                    <p:anim calcmode="lin" valueType="num">
                                      <p:cBhvr additive="base">
                                        <p:cTn id="20" dur="1000" fill="hold"/>
                                        <p:tgtEl>
                                          <p:spTgt spid="10"/>
                                        </p:tgtEl>
                                        <p:attrNameLst>
                                          <p:attrName>ppt_y</p:attrName>
                                        </p:attrNameLst>
                                      </p:cBhvr>
                                      <p:tavLst>
                                        <p:tav tm="0">
                                          <p:val>
                                            <p:strVal val="1+#ppt_h/2"/>
                                          </p:val>
                                        </p:tav>
                                        <p:tav tm="100000">
                                          <p:val>
                                            <p:strVal val="#ppt_y"/>
                                          </p:val>
                                        </p:tav>
                                      </p:tavLst>
                                    </p:anim>
                                  </p:childTnLst>
                                </p:cTn>
                              </p:par>
                            </p:childTnLst>
                          </p:cTn>
                        </p:par>
                        <p:par>
                          <p:cTn id="21" fill="hold">
                            <p:stCondLst>
                              <p:cond delay="3500"/>
                            </p:stCondLst>
                            <p:childTnLst>
                              <p:par>
                                <p:cTn id="22" presetID="16" presetClass="entr" presetSubtype="21" fill="hold" nodeType="afterEffect">
                                  <p:stCondLst>
                                    <p:cond delay="1000"/>
                                  </p:stCondLst>
                                  <p:childTnLst>
                                    <p:set>
                                      <p:cBhvr>
                                        <p:cTn id="23" dur="1" fill="hold">
                                          <p:stCondLst>
                                            <p:cond delay="0"/>
                                          </p:stCondLst>
                                        </p:cTn>
                                        <p:tgtEl>
                                          <p:spTgt spid="4"/>
                                        </p:tgtEl>
                                        <p:attrNameLst>
                                          <p:attrName>style.visibility</p:attrName>
                                        </p:attrNameLst>
                                      </p:cBhvr>
                                      <p:to>
                                        <p:strVal val="visible"/>
                                      </p:to>
                                    </p:set>
                                    <p:animEffect transition="in" filter="barn(inVertical)">
                                      <p:cBhvr>
                                        <p:cTn id="24" dur="3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0" grpId="0"/>
      <p:bldP spid="1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n 1"/>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666889" y="1608542"/>
            <a:ext cx="4801789" cy="340525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7" name="Imagen 6"/>
          <p:cNvPicPr>
            <a:picLocks noChangeAspect="1"/>
          </p:cNvPicPr>
          <p:nvPr/>
        </p:nvPicPr>
        <p:blipFill rotWithShape="1">
          <a:blip r:embed="rId4" cstate="email">
            <a:extLst>
              <a:ext uri="{28A0092B-C50C-407E-A947-70E740481C1C}">
                <a14:useLocalDpi xmlns:a14="http://schemas.microsoft.com/office/drawing/2010/main"/>
              </a:ext>
            </a:extLst>
          </a:blip>
          <a:srcRect/>
          <a:stretch/>
        </p:blipFill>
        <p:spPr>
          <a:xfrm>
            <a:off x="3475086" y="1700920"/>
            <a:ext cx="922743" cy="116556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8" name="Marcador de contenido 2"/>
          <p:cNvSpPr>
            <a:spLocks noGrp="1"/>
          </p:cNvSpPr>
          <p:nvPr>
            <p:ph idx="1"/>
          </p:nvPr>
        </p:nvSpPr>
        <p:spPr>
          <a:xfrm>
            <a:off x="225135" y="954455"/>
            <a:ext cx="3629892" cy="552242"/>
          </a:xfrm>
        </p:spPr>
        <p:txBody>
          <a:bodyPr>
            <a:noAutofit/>
          </a:bodyPr>
          <a:lstStyle/>
          <a:p>
            <a:pPr algn="just">
              <a:buFont typeface="Wingdings" panose="05000000000000000000" pitchFamily="2" charset="2"/>
              <a:buChar char="q"/>
            </a:pPr>
            <a:r>
              <a:rPr lang="es-CL" dirty="0"/>
              <a:t>Déficit proyectado</a:t>
            </a:r>
          </a:p>
        </p:txBody>
      </p:sp>
      <p:sp>
        <p:nvSpPr>
          <p:cNvPr id="9" name="Marcador de contenido 2"/>
          <p:cNvSpPr txBox="1">
            <a:spLocks/>
          </p:cNvSpPr>
          <p:nvPr/>
        </p:nvSpPr>
        <p:spPr>
          <a:xfrm>
            <a:off x="621915" y="5445748"/>
            <a:ext cx="4891735" cy="821985"/>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buFont typeface="Arial" panose="020B0604020202020204" pitchFamily="34" charset="0"/>
              <a:buNone/>
            </a:pPr>
            <a:r>
              <a:rPr lang="es-CL" sz="1600" dirty="0"/>
              <a:t>Del análisis proyectado, en el año 2010 se observa un significativo déficit desde la zona centro a la zona norte del país, y que se agrava en el año 2025 </a:t>
            </a:r>
            <a:r>
              <a:rPr lang="es-CL" sz="1200" i="1" dirty="0"/>
              <a:t>(banco mundial 2011, p.20, doc. Recursos hídricos capitulo 8).</a:t>
            </a:r>
          </a:p>
        </p:txBody>
      </p:sp>
      <p:sp>
        <p:nvSpPr>
          <p:cNvPr id="12" name="Rectángulo 11"/>
          <p:cNvSpPr/>
          <p:nvPr/>
        </p:nvSpPr>
        <p:spPr>
          <a:xfrm>
            <a:off x="0" y="1"/>
            <a:ext cx="12192000" cy="788216"/>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13" name="Título 1"/>
          <p:cNvSpPr>
            <a:spLocks noGrp="1"/>
          </p:cNvSpPr>
          <p:nvPr>
            <p:ph type="title"/>
          </p:nvPr>
        </p:nvSpPr>
        <p:spPr>
          <a:xfrm>
            <a:off x="225135" y="53372"/>
            <a:ext cx="5469082" cy="933739"/>
          </a:xfrm>
        </p:spPr>
        <p:txBody>
          <a:bodyPr>
            <a:normAutofit/>
          </a:bodyPr>
          <a:lstStyle/>
          <a:p>
            <a:r>
              <a:rPr lang="es-CL" sz="4800" b="1" dirty="0">
                <a:solidFill>
                  <a:schemeClr val="bg1"/>
                </a:solidFill>
              </a:rPr>
              <a:t>CONTEXTO</a:t>
            </a:r>
          </a:p>
        </p:txBody>
      </p:sp>
      <p:pic>
        <p:nvPicPr>
          <p:cNvPr id="14" name="Imagen 13"/>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10089573" y="28557"/>
            <a:ext cx="2023629" cy="73110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15" name="Imagen 14"/>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10270548" y="6682735"/>
            <a:ext cx="1034761" cy="163491"/>
          </a:xfrm>
          <a:prstGeom prst="rect">
            <a:avLst/>
          </a:prstGeom>
        </p:spPr>
      </p:pic>
      <p:sp>
        <p:nvSpPr>
          <p:cNvPr id="3" name="CuadroTexto 2"/>
          <p:cNvSpPr txBox="1"/>
          <p:nvPr/>
        </p:nvSpPr>
        <p:spPr>
          <a:xfrm>
            <a:off x="6205908" y="1496546"/>
            <a:ext cx="4964208" cy="1708160"/>
          </a:xfrm>
          <a:prstGeom prst="rect">
            <a:avLst/>
          </a:prstGeom>
          <a:noFill/>
        </p:spPr>
        <p:txBody>
          <a:bodyPr wrap="square" rtlCol="0">
            <a:spAutoFit/>
          </a:bodyPr>
          <a:lstStyle/>
          <a:p>
            <a:pPr algn="just"/>
            <a:r>
              <a:rPr lang="es-CL" sz="1500" dirty="0"/>
              <a:t>La precipitación media alcanza los 59 mm/año, lo cual resulta muy bajo si se compara con el promedio país, de 1522mm/año.</a:t>
            </a:r>
          </a:p>
          <a:p>
            <a:pPr algn="just"/>
            <a:endParaRPr lang="es-CL" sz="1500" dirty="0"/>
          </a:p>
          <a:p>
            <a:pPr algn="just"/>
            <a:r>
              <a:rPr lang="es-CL" sz="1500" dirty="0"/>
              <a:t>Esta situación se vuelve aún mas compleja si se considera los factores de cambio climático y las proyecciones de demanda, donde se observa un predominio absoluto del sector minero.</a:t>
            </a:r>
          </a:p>
        </p:txBody>
      </p:sp>
      <p:pic>
        <p:nvPicPr>
          <p:cNvPr id="4" name="Imagen 3"/>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6341101" y="3311169"/>
            <a:ext cx="4829015" cy="278155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857294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fade">
                                      <p:cBhvr>
                                        <p:cTn id="7" dur="500"/>
                                        <p:tgtEl>
                                          <p:spTgt spid="8">
                                            <p:txEl>
                                              <p:pRg st="0" end="0"/>
                                            </p:txEl>
                                          </p:spTgt>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500"/>
                                        <p:tgtEl>
                                          <p:spTgt spid="2"/>
                                        </p:tgtEl>
                                      </p:cBhvr>
                                    </p:animEffect>
                                  </p:childTnLst>
                                </p:cTn>
                              </p:par>
                              <p:par>
                                <p:cTn id="12" presetID="2" presetClass="entr" presetSubtype="4" fill="hold" nodeType="with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additive="base">
                                        <p:cTn id="14" dur="1000" fill="hold"/>
                                        <p:tgtEl>
                                          <p:spTgt spid="7"/>
                                        </p:tgtEl>
                                        <p:attrNameLst>
                                          <p:attrName>ppt_x</p:attrName>
                                        </p:attrNameLst>
                                      </p:cBhvr>
                                      <p:tavLst>
                                        <p:tav tm="0">
                                          <p:val>
                                            <p:strVal val="#ppt_x"/>
                                          </p:val>
                                        </p:tav>
                                        <p:tav tm="100000">
                                          <p:val>
                                            <p:strVal val="#ppt_x"/>
                                          </p:val>
                                        </p:tav>
                                      </p:tavLst>
                                    </p:anim>
                                    <p:anim calcmode="lin" valueType="num">
                                      <p:cBhvr additive="base">
                                        <p:cTn id="15" dur="1000" fill="hold"/>
                                        <p:tgtEl>
                                          <p:spTgt spid="7"/>
                                        </p:tgtEl>
                                        <p:attrNameLst>
                                          <p:attrName>ppt_y</p:attrName>
                                        </p:attrNameLst>
                                      </p:cBhvr>
                                      <p:tavLst>
                                        <p:tav tm="0">
                                          <p:val>
                                            <p:strVal val="1+#ppt_h/2"/>
                                          </p:val>
                                        </p:tav>
                                        <p:tav tm="100000">
                                          <p:val>
                                            <p:strVal val="#ppt_y"/>
                                          </p:val>
                                        </p:tav>
                                      </p:tavLst>
                                    </p:anim>
                                  </p:childTnLst>
                                </p:cTn>
                              </p:par>
                            </p:childTnLst>
                          </p:cTn>
                        </p:par>
                        <p:par>
                          <p:cTn id="16" fill="hold">
                            <p:stCondLst>
                              <p:cond delay="1500"/>
                            </p:stCondLst>
                            <p:childTnLst>
                              <p:par>
                                <p:cTn id="17" presetID="2" presetClass="entr" presetSubtype="4" fill="hold" grpId="0" nodeType="after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par>
                          <p:cTn id="21" fill="hold">
                            <p:stCondLst>
                              <p:cond delay="2000"/>
                            </p:stCondLst>
                            <p:childTnLst>
                              <p:par>
                                <p:cTn id="22" presetID="10" presetClass="entr" presetSubtype="0" fill="hold" grpId="0" nodeType="after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fade">
                                      <p:cBhvr>
                                        <p:cTn id="24" dur="1250"/>
                                        <p:tgtEl>
                                          <p:spTgt spid="3"/>
                                        </p:tgtEl>
                                      </p:cBhvr>
                                    </p:animEffect>
                                  </p:childTnLst>
                                </p:cTn>
                              </p:par>
                            </p:childTnLst>
                          </p:cTn>
                        </p:par>
                        <p:par>
                          <p:cTn id="25" fill="hold">
                            <p:stCondLst>
                              <p:cond delay="3250"/>
                            </p:stCondLst>
                            <p:childTnLst>
                              <p:par>
                                <p:cTn id="26" presetID="22" presetClass="entr" presetSubtype="4" fill="hold" nodeType="afterEffect">
                                  <p:stCondLst>
                                    <p:cond delay="0"/>
                                  </p:stCondLst>
                                  <p:childTnLst>
                                    <p:set>
                                      <p:cBhvr>
                                        <p:cTn id="27" dur="1" fill="hold">
                                          <p:stCondLst>
                                            <p:cond delay="0"/>
                                          </p:stCondLst>
                                        </p:cTn>
                                        <p:tgtEl>
                                          <p:spTgt spid="4"/>
                                        </p:tgtEl>
                                        <p:attrNameLst>
                                          <p:attrName>style.visibility</p:attrName>
                                        </p:attrNameLst>
                                      </p:cBhvr>
                                      <p:to>
                                        <p:strVal val="visible"/>
                                      </p:to>
                                    </p:set>
                                    <p:animEffect transition="in" filter="wipe(down)">
                                      <p:cBhvr>
                                        <p:cTn id="28"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P spid="9" grpId="0"/>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Gráfico 10"/>
          <p:cNvGraphicFramePr/>
          <p:nvPr>
            <p:extLst>
              <p:ext uri="{D42A27DB-BD31-4B8C-83A1-F6EECF244321}">
                <p14:modId xmlns:p14="http://schemas.microsoft.com/office/powerpoint/2010/main" val="2547265744"/>
              </p:ext>
            </p:extLst>
          </p:nvPr>
        </p:nvGraphicFramePr>
        <p:xfrm>
          <a:off x="1506683" y="1325296"/>
          <a:ext cx="9144000" cy="3821203"/>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ángulo 4"/>
          <p:cNvSpPr/>
          <p:nvPr/>
        </p:nvSpPr>
        <p:spPr>
          <a:xfrm>
            <a:off x="0" y="1"/>
            <a:ext cx="12192000" cy="788216"/>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6" name="Título 1"/>
          <p:cNvSpPr>
            <a:spLocks noGrp="1"/>
          </p:cNvSpPr>
          <p:nvPr>
            <p:ph type="title"/>
          </p:nvPr>
        </p:nvSpPr>
        <p:spPr>
          <a:xfrm>
            <a:off x="225135" y="53372"/>
            <a:ext cx="5469082" cy="933739"/>
          </a:xfrm>
        </p:spPr>
        <p:txBody>
          <a:bodyPr>
            <a:normAutofit/>
          </a:bodyPr>
          <a:lstStyle/>
          <a:p>
            <a:r>
              <a:rPr lang="es-CL" sz="4800" b="1" dirty="0">
                <a:solidFill>
                  <a:schemeClr val="bg1"/>
                </a:solidFill>
              </a:rPr>
              <a:t>CONTEXTO</a:t>
            </a:r>
          </a:p>
        </p:txBody>
      </p:sp>
      <p:pic>
        <p:nvPicPr>
          <p:cNvPr id="7" name="Imagen 6"/>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089573" y="28557"/>
            <a:ext cx="2023629" cy="73110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9" name="Imagen 8"/>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0270548" y="6682735"/>
            <a:ext cx="1034761" cy="163491"/>
          </a:xfrm>
          <a:prstGeom prst="rect">
            <a:avLst/>
          </a:prstGeom>
        </p:spPr>
      </p:pic>
      <p:sp>
        <p:nvSpPr>
          <p:cNvPr id="13" name="Rectángulo 12"/>
          <p:cNvSpPr/>
          <p:nvPr/>
        </p:nvSpPr>
        <p:spPr>
          <a:xfrm>
            <a:off x="1022205" y="5477912"/>
            <a:ext cx="10079182" cy="584775"/>
          </a:xfrm>
          <a:prstGeom prst="rect">
            <a:avLst/>
          </a:prstGeom>
        </p:spPr>
        <p:txBody>
          <a:bodyPr wrap="square">
            <a:spAutoFit/>
          </a:bodyPr>
          <a:lstStyle/>
          <a:p>
            <a:pPr algn="just"/>
            <a:r>
              <a:rPr lang="es-CL" sz="1600" dirty="0"/>
              <a:t>La satisfacción de la demanda se encuentra en abierto conflicto con la sustentabilidad ambiental, situación que se agudiza si se consideran las demandas futuras.</a:t>
            </a:r>
          </a:p>
        </p:txBody>
      </p:sp>
    </p:spTree>
    <p:extLst>
      <p:ext uri="{BB962C8B-B14F-4D97-AF65-F5344CB8AC3E}">
        <p14:creationId xmlns:p14="http://schemas.microsoft.com/office/powerpoint/2010/main" val="2136770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par>
                          <p:cTn id="8" fill="hold">
                            <p:stCondLst>
                              <p:cond delay="500"/>
                            </p:stCondLst>
                            <p:childTnLst>
                              <p:par>
                                <p:cTn id="9" presetID="2" presetClass="entr" presetSubtype="4" fill="hold" grpId="0" nodeType="afterEffect">
                                  <p:stCondLst>
                                    <p:cond delay="0"/>
                                  </p:stCondLst>
                                  <p:childTnLst>
                                    <p:set>
                                      <p:cBhvr>
                                        <p:cTn id="10" dur="1" fill="hold">
                                          <p:stCondLst>
                                            <p:cond delay="0"/>
                                          </p:stCondLst>
                                        </p:cTn>
                                        <p:tgtEl>
                                          <p:spTgt spid="13"/>
                                        </p:tgtEl>
                                        <p:attrNameLst>
                                          <p:attrName>style.visibility</p:attrName>
                                        </p:attrNameLst>
                                      </p:cBhvr>
                                      <p:to>
                                        <p:strVal val="visible"/>
                                      </p:to>
                                    </p:set>
                                    <p:anim calcmode="lin" valueType="num">
                                      <p:cBhvr additive="base">
                                        <p:cTn id="11" dur="500" fill="hold"/>
                                        <p:tgtEl>
                                          <p:spTgt spid="13"/>
                                        </p:tgtEl>
                                        <p:attrNameLst>
                                          <p:attrName>ppt_x</p:attrName>
                                        </p:attrNameLst>
                                      </p:cBhvr>
                                      <p:tavLst>
                                        <p:tav tm="0">
                                          <p:val>
                                            <p:strVal val="#ppt_x"/>
                                          </p:val>
                                        </p:tav>
                                        <p:tav tm="100000">
                                          <p:val>
                                            <p:strVal val="#ppt_x"/>
                                          </p:val>
                                        </p:tav>
                                      </p:tavLst>
                                    </p:anim>
                                    <p:anim calcmode="lin" valueType="num">
                                      <p:cBhvr additive="base">
                                        <p:cTn id="1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1" grpId="0">
        <p:bldAsOne/>
      </p:bldGraphic>
      <p:bldP spid="1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0" y="1"/>
            <a:ext cx="12192000" cy="788216"/>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6" name="Título 1"/>
          <p:cNvSpPr txBox="1">
            <a:spLocks/>
          </p:cNvSpPr>
          <p:nvPr/>
        </p:nvSpPr>
        <p:spPr>
          <a:xfrm>
            <a:off x="225135" y="53372"/>
            <a:ext cx="5469082" cy="93373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s-CL" sz="4800" b="1" dirty="0">
                <a:solidFill>
                  <a:schemeClr val="bg1"/>
                </a:solidFill>
              </a:rPr>
              <a:t>CONTEXTO</a:t>
            </a:r>
          </a:p>
        </p:txBody>
      </p:sp>
      <p:pic>
        <p:nvPicPr>
          <p:cNvPr id="7" name="Imagen 6"/>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089573" y="28557"/>
            <a:ext cx="2023629" cy="73110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8" name="Imagen 7"/>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270548" y="6682735"/>
            <a:ext cx="1034761" cy="163491"/>
          </a:xfrm>
          <a:prstGeom prst="rect">
            <a:avLst/>
          </a:prstGeom>
        </p:spPr>
      </p:pic>
      <p:graphicFrame>
        <p:nvGraphicFramePr>
          <p:cNvPr id="9" name="Diagrama 8"/>
          <p:cNvGraphicFramePr/>
          <p:nvPr>
            <p:extLst>
              <p:ext uri="{D42A27DB-BD31-4B8C-83A1-F6EECF244321}">
                <p14:modId xmlns:p14="http://schemas.microsoft.com/office/powerpoint/2010/main" val="1689749927"/>
              </p:ext>
            </p:extLst>
          </p:nvPr>
        </p:nvGraphicFramePr>
        <p:xfrm>
          <a:off x="914401" y="1497764"/>
          <a:ext cx="10110354" cy="504859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2" name="Marcador de contenido 2"/>
          <p:cNvSpPr>
            <a:spLocks noGrp="1"/>
          </p:cNvSpPr>
          <p:nvPr>
            <p:ph idx="1"/>
          </p:nvPr>
        </p:nvSpPr>
        <p:spPr>
          <a:xfrm>
            <a:off x="164521" y="945522"/>
            <a:ext cx="2795155" cy="552242"/>
          </a:xfrm>
        </p:spPr>
        <p:txBody>
          <a:bodyPr>
            <a:normAutofit/>
          </a:bodyPr>
          <a:lstStyle/>
          <a:p>
            <a:pPr algn="just">
              <a:buFont typeface="Wingdings" panose="05000000000000000000" pitchFamily="2" charset="2"/>
              <a:buChar char="q"/>
            </a:pPr>
            <a:r>
              <a:rPr lang="es-CL" dirty="0"/>
              <a:t>Problemáticas</a:t>
            </a:r>
          </a:p>
        </p:txBody>
      </p:sp>
    </p:spTree>
    <p:extLst>
      <p:ext uri="{BB962C8B-B14F-4D97-AF65-F5344CB8AC3E}">
        <p14:creationId xmlns:p14="http://schemas.microsoft.com/office/powerpoint/2010/main" val="3388052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 calcmode="lin" valueType="num">
                                      <p:cBhvr additive="base">
                                        <p:cTn id="7"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10" presetClass="entr" presetSubtype="0" fill="hold" grpId="0" nodeType="after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AsOne/>
      </p:bldGraphic>
      <p:bldP spid="1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ángulo redondeado 12"/>
          <p:cNvSpPr/>
          <p:nvPr/>
        </p:nvSpPr>
        <p:spPr>
          <a:xfrm>
            <a:off x="4064613" y="1417318"/>
            <a:ext cx="6332453" cy="1600511"/>
          </a:xfrm>
          <a:prstGeom prst="roundRect">
            <a:avLst/>
          </a:prstGeom>
          <a:gradFill flip="none" rotWithShape="1">
            <a:gsLst>
              <a:gs pos="0">
                <a:srgbClr val="00B0F0">
                  <a:shade val="30000"/>
                  <a:satMod val="115000"/>
                </a:srgbClr>
              </a:gs>
              <a:gs pos="50000">
                <a:srgbClr val="00B0F0">
                  <a:shade val="67500"/>
                  <a:satMod val="115000"/>
                </a:srgbClr>
              </a:gs>
              <a:gs pos="100000">
                <a:srgbClr val="00B0F0">
                  <a:shade val="100000"/>
                  <a:satMod val="115000"/>
                </a:srgbClr>
              </a:gs>
            </a:gsLst>
            <a:lin ang="2700000" scaled="1"/>
            <a:tileRect/>
          </a:gradFill>
          <a:ln w="38100">
            <a:solidFill>
              <a:schemeClr val="accent1">
                <a:lumMod val="20000"/>
                <a:lumOff val="80000"/>
              </a:schemeClr>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s-CL" sz="3200" b="1" dirty="0">
                <a:effectLst>
                  <a:outerShdw blurRad="50800" dist="38100" dir="5400000" algn="t" rotWithShape="0">
                    <a:prstClr val="black">
                      <a:alpha val="40000"/>
                    </a:prstClr>
                  </a:outerShdw>
                </a:effectLst>
              </a:rPr>
              <a:t>GESTION EFICIENTE DEL RECURSO HIDRICO</a:t>
            </a:r>
          </a:p>
        </p:txBody>
      </p:sp>
      <p:sp>
        <p:nvSpPr>
          <p:cNvPr id="5" name="Rectángulo 4"/>
          <p:cNvSpPr/>
          <p:nvPr/>
        </p:nvSpPr>
        <p:spPr>
          <a:xfrm>
            <a:off x="0" y="0"/>
            <a:ext cx="12192000" cy="788216"/>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6" name="Título 1"/>
          <p:cNvSpPr>
            <a:spLocks noGrp="1"/>
          </p:cNvSpPr>
          <p:nvPr>
            <p:ph type="title"/>
          </p:nvPr>
        </p:nvSpPr>
        <p:spPr>
          <a:xfrm>
            <a:off x="0" y="120556"/>
            <a:ext cx="10248901" cy="696217"/>
          </a:xfrm>
        </p:spPr>
        <p:txBody>
          <a:bodyPr>
            <a:normAutofit fontScale="90000"/>
          </a:bodyPr>
          <a:lstStyle/>
          <a:p>
            <a:r>
              <a:rPr lang="es-CL" sz="4800" b="1" dirty="0">
                <a:solidFill>
                  <a:schemeClr val="bg1"/>
                </a:solidFill>
              </a:rPr>
              <a:t>VINCULACION INTRUMENTOS PLANIFICACION</a:t>
            </a:r>
          </a:p>
        </p:txBody>
      </p:sp>
      <p:pic>
        <p:nvPicPr>
          <p:cNvPr id="7" name="Imagen 6"/>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128106" y="28556"/>
            <a:ext cx="2023629" cy="73110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8" name="Imagen 7"/>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270548" y="6682735"/>
            <a:ext cx="1034761" cy="163491"/>
          </a:xfrm>
          <a:prstGeom prst="rect">
            <a:avLst/>
          </a:prstGeom>
        </p:spPr>
      </p:pic>
      <p:sp>
        <p:nvSpPr>
          <p:cNvPr id="10" name="Flecha a la derecha con bandas 9"/>
          <p:cNvSpPr/>
          <p:nvPr/>
        </p:nvSpPr>
        <p:spPr>
          <a:xfrm>
            <a:off x="306413" y="1617278"/>
            <a:ext cx="3045258" cy="1221374"/>
          </a:xfrm>
          <a:prstGeom prst="stripedRightArrow">
            <a:avLst/>
          </a:prstGeom>
          <a:solidFill>
            <a:srgbClr val="002060"/>
          </a:solid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s-CL" sz="2400" dirty="0"/>
              <a:t>DESAFIO</a:t>
            </a:r>
          </a:p>
        </p:txBody>
      </p:sp>
      <p:grpSp>
        <p:nvGrpSpPr>
          <p:cNvPr id="20" name="Grupo 19"/>
          <p:cNvGrpSpPr/>
          <p:nvPr/>
        </p:nvGrpSpPr>
        <p:grpSpPr>
          <a:xfrm>
            <a:off x="4621423" y="3017829"/>
            <a:ext cx="5775643" cy="3147406"/>
            <a:chOff x="4621423" y="3017829"/>
            <a:chExt cx="5775643" cy="3147406"/>
          </a:xfrm>
        </p:grpSpPr>
        <p:grpSp>
          <p:nvGrpSpPr>
            <p:cNvPr id="2" name="Grupo 1"/>
            <p:cNvGrpSpPr/>
            <p:nvPr/>
          </p:nvGrpSpPr>
          <p:grpSpPr>
            <a:xfrm>
              <a:off x="4621423" y="3556110"/>
              <a:ext cx="5775643" cy="2609125"/>
              <a:chOff x="4621423" y="3599764"/>
              <a:chExt cx="5775643" cy="2609125"/>
            </a:xfrm>
          </p:grpSpPr>
          <p:graphicFrame>
            <p:nvGraphicFramePr>
              <p:cNvPr id="15" name="Diagrama 14"/>
              <p:cNvGraphicFramePr/>
              <p:nvPr>
                <p:extLst>
                  <p:ext uri="{D42A27DB-BD31-4B8C-83A1-F6EECF244321}">
                    <p14:modId xmlns:p14="http://schemas.microsoft.com/office/powerpoint/2010/main" val="2123268382"/>
                  </p:ext>
                </p:extLst>
              </p:nvPr>
            </p:nvGraphicFramePr>
            <p:xfrm>
              <a:off x="4621423" y="4202969"/>
              <a:ext cx="5775643" cy="200592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grpSp>
            <p:nvGrpSpPr>
              <p:cNvPr id="29" name="Grupo 28"/>
              <p:cNvGrpSpPr/>
              <p:nvPr/>
            </p:nvGrpSpPr>
            <p:grpSpPr>
              <a:xfrm>
                <a:off x="5760123" y="3599764"/>
                <a:ext cx="2941432" cy="619419"/>
                <a:chOff x="4423143" y="3333305"/>
                <a:chExt cx="3834295" cy="619419"/>
              </a:xfrm>
            </p:grpSpPr>
            <p:cxnSp>
              <p:nvCxnSpPr>
                <p:cNvPr id="19" name="Conector recto 18"/>
                <p:cNvCxnSpPr/>
                <p:nvPr/>
              </p:nvCxnSpPr>
              <p:spPr>
                <a:xfrm>
                  <a:off x="4423144" y="3338623"/>
                  <a:ext cx="3834294" cy="5316"/>
                </a:xfrm>
                <a:prstGeom prst="line">
                  <a:avLst/>
                </a:prstGeom>
                <a:ln w="28575">
                  <a:solidFill>
                    <a:srgbClr val="002060"/>
                  </a:solidFill>
                </a:ln>
              </p:spPr>
              <p:style>
                <a:lnRef idx="3">
                  <a:schemeClr val="accent5"/>
                </a:lnRef>
                <a:fillRef idx="0">
                  <a:schemeClr val="accent5"/>
                </a:fillRef>
                <a:effectRef idx="2">
                  <a:schemeClr val="accent5"/>
                </a:effectRef>
                <a:fontRef idx="minor">
                  <a:schemeClr val="tx1"/>
                </a:fontRef>
              </p:style>
            </p:cxnSp>
            <p:grpSp>
              <p:nvGrpSpPr>
                <p:cNvPr id="28" name="Grupo 27"/>
                <p:cNvGrpSpPr/>
                <p:nvPr/>
              </p:nvGrpSpPr>
              <p:grpSpPr>
                <a:xfrm>
                  <a:off x="4423143" y="3333305"/>
                  <a:ext cx="3834295" cy="619419"/>
                  <a:chOff x="4437319" y="3327989"/>
                  <a:chExt cx="3834295" cy="619419"/>
                </a:xfrm>
              </p:grpSpPr>
              <p:cxnSp>
                <p:nvCxnSpPr>
                  <p:cNvPr id="25" name="Conector recto 24"/>
                  <p:cNvCxnSpPr/>
                  <p:nvPr/>
                </p:nvCxnSpPr>
                <p:spPr>
                  <a:xfrm flipV="1">
                    <a:off x="8271614" y="3335965"/>
                    <a:ext cx="0" cy="611443"/>
                  </a:xfrm>
                  <a:prstGeom prst="line">
                    <a:avLst/>
                  </a:prstGeom>
                  <a:ln w="28575">
                    <a:solidFill>
                      <a:srgbClr val="002060"/>
                    </a:solidFill>
                  </a:ln>
                </p:spPr>
                <p:style>
                  <a:lnRef idx="3">
                    <a:schemeClr val="accent5"/>
                  </a:lnRef>
                  <a:fillRef idx="0">
                    <a:schemeClr val="accent5"/>
                  </a:fillRef>
                  <a:effectRef idx="2">
                    <a:schemeClr val="accent5"/>
                  </a:effectRef>
                  <a:fontRef idx="minor">
                    <a:schemeClr val="tx1"/>
                  </a:fontRef>
                </p:style>
              </p:cxnSp>
              <p:cxnSp>
                <p:nvCxnSpPr>
                  <p:cNvPr id="24" name="Conector recto 23"/>
                  <p:cNvCxnSpPr/>
                  <p:nvPr/>
                </p:nvCxnSpPr>
                <p:spPr>
                  <a:xfrm flipV="1">
                    <a:off x="4437319" y="3327989"/>
                    <a:ext cx="1" cy="600809"/>
                  </a:xfrm>
                  <a:prstGeom prst="line">
                    <a:avLst/>
                  </a:prstGeom>
                  <a:ln w="28575">
                    <a:solidFill>
                      <a:srgbClr val="002060"/>
                    </a:solidFill>
                  </a:ln>
                </p:spPr>
                <p:style>
                  <a:lnRef idx="3">
                    <a:schemeClr val="accent5"/>
                  </a:lnRef>
                  <a:fillRef idx="0">
                    <a:schemeClr val="accent5"/>
                  </a:fillRef>
                  <a:effectRef idx="2">
                    <a:schemeClr val="accent5"/>
                  </a:effectRef>
                  <a:fontRef idx="minor">
                    <a:schemeClr val="tx1"/>
                  </a:fontRef>
                </p:style>
              </p:cxnSp>
            </p:grpSp>
          </p:grpSp>
        </p:grpSp>
        <p:cxnSp>
          <p:nvCxnSpPr>
            <p:cNvPr id="11" name="Conector recto de flecha 10"/>
            <p:cNvCxnSpPr>
              <a:stCxn id="13" idx="2"/>
            </p:cNvCxnSpPr>
            <p:nvPr/>
          </p:nvCxnSpPr>
          <p:spPr>
            <a:xfrm flipH="1">
              <a:off x="7230838" y="3017829"/>
              <a:ext cx="2" cy="504689"/>
            </a:xfrm>
            <a:prstGeom prst="straightConnector1">
              <a:avLst/>
            </a:prstGeom>
            <a:ln w="28575">
              <a:solidFill>
                <a:srgbClr val="002060"/>
              </a:solidFill>
              <a:tailEnd type="triangle"/>
            </a:ln>
          </p:spPr>
          <p:style>
            <a:lnRef idx="3">
              <a:schemeClr val="accent5"/>
            </a:lnRef>
            <a:fillRef idx="0">
              <a:schemeClr val="accent5"/>
            </a:fillRef>
            <a:effectRef idx="2">
              <a:schemeClr val="accent5"/>
            </a:effectRef>
            <a:fontRef idx="minor">
              <a:schemeClr val="tx1"/>
            </a:fontRef>
          </p:style>
        </p:cxnSp>
      </p:grpSp>
    </p:spTree>
    <p:extLst>
      <p:ext uri="{BB962C8B-B14F-4D97-AF65-F5344CB8AC3E}">
        <p14:creationId xmlns:p14="http://schemas.microsoft.com/office/powerpoint/2010/main" val="165258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2" presetClass="emph" presetSubtype="0" fill="hold" grpId="0" nodeType="afterEffect">
                                  <p:stCondLst>
                                    <p:cond delay="0"/>
                                  </p:stCondLst>
                                  <p:childTnLst>
                                    <p:animRot by="120000">
                                      <p:cBhvr>
                                        <p:cTn id="6" dur="100" fill="hold">
                                          <p:stCondLst>
                                            <p:cond delay="0"/>
                                          </p:stCondLst>
                                        </p:cTn>
                                        <p:tgtEl>
                                          <p:spTgt spid="6"/>
                                        </p:tgtEl>
                                        <p:attrNameLst>
                                          <p:attrName>r</p:attrName>
                                        </p:attrNameLst>
                                      </p:cBhvr>
                                    </p:animRot>
                                    <p:animRot by="-240000">
                                      <p:cBhvr>
                                        <p:cTn id="7" dur="200" fill="hold">
                                          <p:stCondLst>
                                            <p:cond delay="200"/>
                                          </p:stCondLst>
                                        </p:cTn>
                                        <p:tgtEl>
                                          <p:spTgt spid="6"/>
                                        </p:tgtEl>
                                        <p:attrNameLst>
                                          <p:attrName>r</p:attrName>
                                        </p:attrNameLst>
                                      </p:cBhvr>
                                    </p:animRot>
                                    <p:animRot by="240000">
                                      <p:cBhvr>
                                        <p:cTn id="8" dur="200" fill="hold">
                                          <p:stCondLst>
                                            <p:cond delay="400"/>
                                          </p:stCondLst>
                                        </p:cTn>
                                        <p:tgtEl>
                                          <p:spTgt spid="6"/>
                                        </p:tgtEl>
                                        <p:attrNameLst>
                                          <p:attrName>r</p:attrName>
                                        </p:attrNameLst>
                                      </p:cBhvr>
                                    </p:animRot>
                                    <p:animRot by="-240000">
                                      <p:cBhvr>
                                        <p:cTn id="9" dur="200" fill="hold">
                                          <p:stCondLst>
                                            <p:cond delay="600"/>
                                          </p:stCondLst>
                                        </p:cTn>
                                        <p:tgtEl>
                                          <p:spTgt spid="6"/>
                                        </p:tgtEl>
                                        <p:attrNameLst>
                                          <p:attrName>r</p:attrName>
                                        </p:attrNameLst>
                                      </p:cBhvr>
                                    </p:animRot>
                                    <p:animRot by="120000">
                                      <p:cBhvr>
                                        <p:cTn id="10" dur="200" fill="hold">
                                          <p:stCondLst>
                                            <p:cond delay="800"/>
                                          </p:stCondLst>
                                        </p:cTn>
                                        <p:tgtEl>
                                          <p:spTgt spid="6"/>
                                        </p:tgtEl>
                                        <p:attrNameLst>
                                          <p:attrName>r</p:attrName>
                                        </p:attrNameLst>
                                      </p:cBhvr>
                                    </p:animRot>
                                  </p:childTnLst>
                                </p:cTn>
                              </p:par>
                            </p:childTnLst>
                          </p:cTn>
                        </p:par>
                        <p:par>
                          <p:cTn id="11" fill="hold">
                            <p:stCondLst>
                              <p:cond delay="1000"/>
                            </p:stCondLst>
                            <p:childTnLst>
                              <p:par>
                                <p:cTn id="12" presetID="22" presetClass="entr" presetSubtype="4" fill="hold" grpId="0" nodeType="after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wipe(down)">
                                      <p:cBhvr>
                                        <p:cTn id="14" dur="500"/>
                                        <p:tgtEl>
                                          <p:spTgt spid="10"/>
                                        </p:tgtEl>
                                      </p:cBhvr>
                                    </p:animEffect>
                                  </p:childTnLst>
                                </p:cTn>
                              </p:par>
                            </p:childTnLst>
                          </p:cTn>
                        </p:par>
                        <p:par>
                          <p:cTn id="15" fill="hold">
                            <p:stCondLst>
                              <p:cond delay="1500"/>
                            </p:stCondLst>
                            <p:childTnLst>
                              <p:par>
                                <p:cTn id="16" presetID="31" presetClass="entr" presetSubtype="0" fill="hold" grpId="0" nodeType="afterEffect">
                                  <p:stCondLst>
                                    <p:cond delay="0"/>
                                  </p:stCondLst>
                                  <p:childTnLst>
                                    <p:set>
                                      <p:cBhvr>
                                        <p:cTn id="17" dur="1" fill="hold">
                                          <p:stCondLst>
                                            <p:cond delay="0"/>
                                          </p:stCondLst>
                                        </p:cTn>
                                        <p:tgtEl>
                                          <p:spTgt spid="13"/>
                                        </p:tgtEl>
                                        <p:attrNameLst>
                                          <p:attrName>style.visibility</p:attrName>
                                        </p:attrNameLst>
                                      </p:cBhvr>
                                      <p:to>
                                        <p:strVal val="visible"/>
                                      </p:to>
                                    </p:set>
                                    <p:anim calcmode="lin" valueType="num">
                                      <p:cBhvr>
                                        <p:cTn id="18" dur="1000" fill="hold"/>
                                        <p:tgtEl>
                                          <p:spTgt spid="13"/>
                                        </p:tgtEl>
                                        <p:attrNameLst>
                                          <p:attrName>ppt_w</p:attrName>
                                        </p:attrNameLst>
                                      </p:cBhvr>
                                      <p:tavLst>
                                        <p:tav tm="0">
                                          <p:val>
                                            <p:fltVal val="0"/>
                                          </p:val>
                                        </p:tav>
                                        <p:tav tm="100000">
                                          <p:val>
                                            <p:strVal val="#ppt_w"/>
                                          </p:val>
                                        </p:tav>
                                      </p:tavLst>
                                    </p:anim>
                                    <p:anim calcmode="lin" valueType="num">
                                      <p:cBhvr>
                                        <p:cTn id="19" dur="1000" fill="hold"/>
                                        <p:tgtEl>
                                          <p:spTgt spid="13"/>
                                        </p:tgtEl>
                                        <p:attrNameLst>
                                          <p:attrName>ppt_h</p:attrName>
                                        </p:attrNameLst>
                                      </p:cBhvr>
                                      <p:tavLst>
                                        <p:tav tm="0">
                                          <p:val>
                                            <p:fltVal val="0"/>
                                          </p:val>
                                        </p:tav>
                                        <p:tav tm="100000">
                                          <p:val>
                                            <p:strVal val="#ppt_h"/>
                                          </p:val>
                                        </p:tav>
                                      </p:tavLst>
                                    </p:anim>
                                    <p:anim calcmode="lin" valueType="num">
                                      <p:cBhvr>
                                        <p:cTn id="20" dur="1000" fill="hold"/>
                                        <p:tgtEl>
                                          <p:spTgt spid="13"/>
                                        </p:tgtEl>
                                        <p:attrNameLst>
                                          <p:attrName>style.rotation</p:attrName>
                                        </p:attrNameLst>
                                      </p:cBhvr>
                                      <p:tavLst>
                                        <p:tav tm="0">
                                          <p:val>
                                            <p:fltVal val="90"/>
                                          </p:val>
                                        </p:tav>
                                        <p:tav tm="100000">
                                          <p:val>
                                            <p:fltVal val="0"/>
                                          </p:val>
                                        </p:tav>
                                      </p:tavLst>
                                    </p:anim>
                                    <p:animEffect transition="in" filter="fade">
                                      <p:cBhvr>
                                        <p:cTn id="21" dur="1000"/>
                                        <p:tgtEl>
                                          <p:spTgt spid="13"/>
                                        </p:tgtEl>
                                      </p:cBhvr>
                                    </p:animEffect>
                                  </p:childTnLst>
                                </p:cTn>
                              </p:par>
                            </p:childTnLst>
                          </p:cTn>
                        </p:par>
                        <p:par>
                          <p:cTn id="22" fill="hold">
                            <p:stCondLst>
                              <p:cond delay="2500"/>
                            </p:stCondLst>
                            <p:childTnLst>
                              <p:par>
                                <p:cTn id="23" presetID="10" presetClass="entr" presetSubtype="0" fill="hold" nodeType="afterEffect">
                                  <p:stCondLst>
                                    <p:cond delay="2000"/>
                                  </p:stCondLst>
                                  <p:childTnLst>
                                    <p:set>
                                      <p:cBhvr>
                                        <p:cTn id="24" dur="1" fill="hold">
                                          <p:stCondLst>
                                            <p:cond delay="0"/>
                                          </p:stCondLst>
                                        </p:cTn>
                                        <p:tgtEl>
                                          <p:spTgt spid="20"/>
                                        </p:tgtEl>
                                        <p:attrNameLst>
                                          <p:attrName>style.visibility</p:attrName>
                                        </p:attrNameLst>
                                      </p:cBhvr>
                                      <p:to>
                                        <p:strVal val="visible"/>
                                      </p:to>
                                    </p:set>
                                    <p:animEffect transition="in" filter="fade">
                                      <p:cBhvr>
                                        <p:cTn id="25" dur="125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6" grpId="0"/>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270548" y="6682735"/>
            <a:ext cx="1034761" cy="163491"/>
          </a:xfrm>
          <a:prstGeom prst="rect">
            <a:avLst/>
          </a:prstGeom>
        </p:spPr>
      </p:pic>
      <p:sp>
        <p:nvSpPr>
          <p:cNvPr id="7" name="Rectángulo 6"/>
          <p:cNvSpPr/>
          <p:nvPr/>
        </p:nvSpPr>
        <p:spPr>
          <a:xfrm>
            <a:off x="0" y="0"/>
            <a:ext cx="12192000" cy="788216"/>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8" name="Título 1"/>
          <p:cNvSpPr>
            <a:spLocks noGrp="1"/>
          </p:cNvSpPr>
          <p:nvPr>
            <p:ph type="title"/>
          </p:nvPr>
        </p:nvSpPr>
        <p:spPr>
          <a:xfrm>
            <a:off x="0" y="120556"/>
            <a:ext cx="10248901" cy="696217"/>
          </a:xfrm>
        </p:spPr>
        <p:txBody>
          <a:bodyPr>
            <a:normAutofit fontScale="90000"/>
          </a:bodyPr>
          <a:lstStyle/>
          <a:p>
            <a:r>
              <a:rPr lang="es-CL" sz="4800" b="1" dirty="0">
                <a:solidFill>
                  <a:schemeClr val="bg1"/>
                </a:solidFill>
              </a:rPr>
              <a:t>VINCULACION INTRUMENTOS PLANIFICACION</a:t>
            </a:r>
          </a:p>
        </p:txBody>
      </p:sp>
      <p:pic>
        <p:nvPicPr>
          <p:cNvPr id="9" name="Imagen 8"/>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128106" y="28556"/>
            <a:ext cx="2023629" cy="73110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11" name="Imagen 10"/>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9394371" y="1148481"/>
            <a:ext cx="2537696" cy="2061878"/>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grpSp>
        <p:nvGrpSpPr>
          <p:cNvPr id="20" name="Grupo 19"/>
          <p:cNvGrpSpPr/>
          <p:nvPr/>
        </p:nvGrpSpPr>
        <p:grpSpPr>
          <a:xfrm>
            <a:off x="1138766" y="1478844"/>
            <a:ext cx="8355189" cy="4854223"/>
            <a:chOff x="608189" y="1970586"/>
            <a:chExt cx="9021232" cy="4377414"/>
          </a:xfrm>
        </p:grpSpPr>
        <p:cxnSp>
          <p:nvCxnSpPr>
            <p:cNvPr id="15" name="Conector recto 14"/>
            <p:cNvCxnSpPr/>
            <p:nvPr/>
          </p:nvCxnSpPr>
          <p:spPr>
            <a:xfrm flipV="1">
              <a:off x="2043289" y="4120444"/>
              <a:ext cx="5644" cy="333141"/>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7" name="Conector recto 16"/>
            <p:cNvCxnSpPr/>
            <p:nvPr/>
          </p:nvCxnSpPr>
          <p:spPr>
            <a:xfrm flipH="1" flipV="1">
              <a:off x="8353778" y="4114467"/>
              <a:ext cx="11289" cy="361697"/>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2" name="Rectángulo redondeado 1"/>
            <p:cNvSpPr/>
            <p:nvPr/>
          </p:nvSpPr>
          <p:spPr>
            <a:xfrm>
              <a:off x="2717093" y="1970586"/>
              <a:ext cx="4803424" cy="1811192"/>
            </a:xfrm>
            <a:prstGeom prst="roundRect">
              <a:avLst/>
            </a:prstGeom>
            <a:solidFill>
              <a:srgbClr val="650907"/>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s-CL" dirty="0"/>
                <a:t>Lineamiento N°3</a:t>
              </a:r>
            </a:p>
            <a:p>
              <a:pPr lvl="0" algn="ctr"/>
              <a:r>
                <a:rPr lang="es-CL" sz="3200" dirty="0"/>
                <a:t>”Región Sustentable”</a:t>
              </a:r>
            </a:p>
            <a:p>
              <a:pPr lvl="0" algn="ctr"/>
              <a:r>
                <a:rPr lang="es-CL" sz="1200" dirty="0"/>
                <a:t>Busca asegurar la sustentabilidad ambiental y territorial a través de un sistema regional de planificación de los recursos hídricos y energéticos y de protección de la biodiversidad, acorde con el marco geográfico, socioeconómico y cultural de la región de Antofagasta</a:t>
              </a:r>
              <a:r>
                <a:rPr lang="es-CL" sz="1400" dirty="0"/>
                <a:t>”</a:t>
              </a:r>
              <a:endParaRPr lang="es-CL" sz="1600" dirty="0"/>
            </a:p>
          </p:txBody>
        </p:sp>
        <p:sp>
          <p:nvSpPr>
            <p:cNvPr id="13" name="Rectángulo redondeado 12"/>
            <p:cNvSpPr/>
            <p:nvPr/>
          </p:nvSpPr>
          <p:spPr>
            <a:xfrm>
              <a:off x="608189" y="4457110"/>
              <a:ext cx="3660422" cy="1890890"/>
            </a:xfrm>
            <a:prstGeom prst="roundRect">
              <a:avLst/>
            </a:prstGeom>
            <a:solidFill>
              <a:srgbClr val="650907"/>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s-CL" sz="1400" dirty="0"/>
                <a:t>Proteger el recurso hídrico a través de una eficiente administración, en concordancia con las condiciones regionales de extrema aridez y atendiendo a las presiones que ejercen sobre si oferta limitada y poco conocida</a:t>
              </a:r>
            </a:p>
          </p:txBody>
        </p:sp>
        <p:sp>
          <p:nvSpPr>
            <p:cNvPr id="14" name="Rectángulo redondeado 13"/>
            <p:cNvSpPr/>
            <p:nvPr/>
          </p:nvSpPr>
          <p:spPr>
            <a:xfrm>
              <a:off x="6208888" y="4476164"/>
              <a:ext cx="3420533" cy="1852782"/>
            </a:xfrm>
            <a:prstGeom prst="roundRect">
              <a:avLst/>
            </a:prstGeom>
            <a:solidFill>
              <a:srgbClr val="650907"/>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s-CL" sz="1400" dirty="0"/>
                <a:t>Posicionar a la región de Antofagasta como un centro de investigación y desarrollo de energías renovables no convencionales y de utilización de agua de mar para el consumo humano y las actividades productivas</a:t>
              </a:r>
            </a:p>
          </p:txBody>
        </p:sp>
        <p:cxnSp>
          <p:nvCxnSpPr>
            <p:cNvPr id="4" name="Conector recto 3"/>
            <p:cNvCxnSpPr/>
            <p:nvPr/>
          </p:nvCxnSpPr>
          <p:spPr>
            <a:xfrm flipV="1">
              <a:off x="2043289" y="4120444"/>
              <a:ext cx="6321778" cy="2257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9" name="Conector recto 18"/>
            <p:cNvCxnSpPr/>
            <p:nvPr/>
          </p:nvCxnSpPr>
          <p:spPr>
            <a:xfrm flipV="1">
              <a:off x="5118806" y="3781778"/>
              <a:ext cx="5644" cy="333141"/>
            </a:xfrm>
            <a:prstGeom prst="line">
              <a:avLst/>
            </a:prstGeom>
            <a:ln w="28575"/>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565481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after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p:cTn id="7" dur="1500" fill="hold"/>
                                        <p:tgtEl>
                                          <p:spTgt spid="11"/>
                                        </p:tgtEl>
                                        <p:attrNameLst>
                                          <p:attrName>ppt_w</p:attrName>
                                        </p:attrNameLst>
                                      </p:cBhvr>
                                      <p:tavLst>
                                        <p:tav tm="0">
                                          <p:val>
                                            <p:fltVal val="0"/>
                                          </p:val>
                                        </p:tav>
                                        <p:tav tm="100000">
                                          <p:val>
                                            <p:strVal val="#ppt_w"/>
                                          </p:val>
                                        </p:tav>
                                      </p:tavLst>
                                    </p:anim>
                                    <p:anim calcmode="lin" valueType="num">
                                      <p:cBhvr>
                                        <p:cTn id="8" dur="1500" fill="hold"/>
                                        <p:tgtEl>
                                          <p:spTgt spid="11"/>
                                        </p:tgtEl>
                                        <p:attrNameLst>
                                          <p:attrName>ppt_h</p:attrName>
                                        </p:attrNameLst>
                                      </p:cBhvr>
                                      <p:tavLst>
                                        <p:tav tm="0">
                                          <p:val>
                                            <p:fltVal val="0"/>
                                          </p:val>
                                        </p:tav>
                                        <p:tav tm="100000">
                                          <p:val>
                                            <p:strVal val="#ppt_h"/>
                                          </p:val>
                                        </p:tav>
                                      </p:tavLst>
                                    </p:anim>
                                    <p:anim calcmode="lin" valueType="num">
                                      <p:cBhvr>
                                        <p:cTn id="9" dur="1500" fill="hold"/>
                                        <p:tgtEl>
                                          <p:spTgt spid="11"/>
                                        </p:tgtEl>
                                        <p:attrNameLst>
                                          <p:attrName>style.rotation</p:attrName>
                                        </p:attrNameLst>
                                      </p:cBhvr>
                                      <p:tavLst>
                                        <p:tav tm="0">
                                          <p:val>
                                            <p:fltVal val="90"/>
                                          </p:val>
                                        </p:tav>
                                        <p:tav tm="100000">
                                          <p:val>
                                            <p:fltVal val="0"/>
                                          </p:val>
                                        </p:tav>
                                      </p:tavLst>
                                    </p:anim>
                                    <p:animEffect transition="in" filter="fade">
                                      <p:cBhvr>
                                        <p:cTn id="10" dur="1500"/>
                                        <p:tgtEl>
                                          <p:spTgt spid="11"/>
                                        </p:tgtEl>
                                      </p:cBhvr>
                                    </p:animEffect>
                                  </p:childTnLst>
                                </p:cTn>
                              </p:par>
                            </p:childTnLst>
                          </p:cTn>
                        </p:par>
                        <p:par>
                          <p:cTn id="11" fill="hold">
                            <p:stCondLst>
                              <p:cond delay="1500"/>
                            </p:stCondLst>
                            <p:childTnLst>
                              <p:par>
                                <p:cTn id="12" presetID="10" presetClass="entr" presetSubtype="0" fill="hold" nodeType="afterEffect">
                                  <p:stCondLst>
                                    <p:cond delay="1000"/>
                                  </p:stCondLst>
                                  <p:childTnLst>
                                    <p:set>
                                      <p:cBhvr>
                                        <p:cTn id="13" dur="1" fill="hold">
                                          <p:stCondLst>
                                            <p:cond delay="0"/>
                                          </p:stCondLst>
                                        </p:cTn>
                                        <p:tgtEl>
                                          <p:spTgt spid="20"/>
                                        </p:tgtEl>
                                        <p:attrNameLst>
                                          <p:attrName>style.visibility</p:attrName>
                                        </p:attrNameLst>
                                      </p:cBhvr>
                                      <p:to>
                                        <p:strVal val="visible"/>
                                      </p:to>
                                    </p:set>
                                    <p:animEffect transition="in" filter="fade">
                                      <p:cBhvr>
                                        <p:cTn id="14"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270548" y="6682735"/>
            <a:ext cx="1034761" cy="163491"/>
          </a:xfrm>
          <a:prstGeom prst="rect">
            <a:avLst/>
          </a:prstGeom>
        </p:spPr>
      </p:pic>
      <p:sp>
        <p:nvSpPr>
          <p:cNvPr id="4" name="Rectángulo 3"/>
          <p:cNvSpPr/>
          <p:nvPr/>
        </p:nvSpPr>
        <p:spPr>
          <a:xfrm>
            <a:off x="0" y="0"/>
            <a:ext cx="12192000" cy="788216"/>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6" name="Título 1"/>
          <p:cNvSpPr>
            <a:spLocks noGrp="1"/>
          </p:cNvSpPr>
          <p:nvPr>
            <p:ph type="title"/>
          </p:nvPr>
        </p:nvSpPr>
        <p:spPr>
          <a:xfrm>
            <a:off x="0" y="120556"/>
            <a:ext cx="10248901" cy="696217"/>
          </a:xfrm>
        </p:spPr>
        <p:txBody>
          <a:bodyPr>
            <a:normAutofit fontScale="90000"/>
          </a:bodyPr>
          <a:lstStyle/>
          <a:p>
            <a:r>
              <a:rPr lang="es-CL" sz="4800" b="1" dirty="0">
                <a:solidFill>
                  <a:schemeClr val="bg1"/>
                </a:solidFill>
              </a:rPr>
              <a:t>VINCULACION INTRUMENTOS PLANIFICACION</a:t>
            </a:r>
          </a:p>
        </p:txBody>
      </p:sp>
      <p:pic>
        <p:nvPicPr>
          <p:cNvPr id="7" name="Imagen 6"/>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128106" y="28556"/>
            <a:ext cx="2023629" cy="73110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grpSp>
        <p:nvGrpSpPr>
          <p:cNvPr id="43" name="Grupo 42"/>
          <p:cNvGrpSpPr/>
          <p:nvPr/>
        </p:nvGrpSpPr>
        <p:grpSpPr>
          <a:xfrm>
            <a:off x="1487496" y="1269206"/>
            <a:ext cx="8267360" cy="4948146"/>
            <a:chOff x="134865" y="1011192"/>
            <a:chExt cx="10329205" cy="5453844"/>
          </a:xfrm>
        </p:grpSpPr>
        <p:cxnSp>
          <p:nvCxnSpPr>
            <p:cNvPr id="37" name="Conector recto 36"/>
            <p:cNvCxnSpPr/>
            <p:nvPr/>
          </p:nvCxnSpPr>
          <p:spPr>
            <a:xfrm flipV="1">
              <a:off x="1794235" y="4883553"/>
              <a:ext cx="1" cy="316937"/>
            </a:xfrm>
            <a:prstGeom prst="line">
              <a:avLst/>
            </a:prstGeom>
            <a:ln w="28575"/>
          </p:spPr>
          <p:style>
            <a:lnRef idx="3">
              <a:schemeClr val="accent2"/>
            </a:lnRef>
            <a:fillRef idx="0">
              <a:schemeClr val="accent2"/>
            </a:fillRef>
            <a:effectRef idx="2">
              <a:schemeClr val="accent2"/>
            </a:effectRef>
            <a:fontRef idx="minor">
              <a:schemeClr val="tx1"/>
            </a:fontRef>
          </p:style>
        </p:cxnSp>
        <p:cxnSp>
          <p:nvCxnSpPr>
            <p:cNvPr id="39" name="Conector recto 38"/>
            <p:cNvCxnSpPr/>
            <p:nvPr/>
          </p:nvCxnSpPr>
          <p:spPr>
            <a:xfrm flipV="1">
              <a:off x="9005935" y="4900942"/>
              <a:ext cx="1" cy="316937"/>
            </a:xfrm>
            <a:prstGeom prst="line">
              <a:avLst/>
            </a:prstGeom>
            <a:ln w="28575"/>
          </p:spPr>
          <p:style>
            <a:lnRef idx="3">
              <a:schemeClr val="accent2"/>
            </a:lnRef>
            <a:fillRef idx="0">
              <a:schemeClr val="accent2"/>
            </a:fillRef>
            <a:effectRef idx="2">
              <a:schemeClr val="accent2"/>
            </a:effectRef>
            <a:fontRef idx="minor">
              <a:schemeClr val="tx1"/>
            </a:fontRef>
          </p:style>
        </p:cxnSp>
        <p:cxnSp>
          <p:nvCxnSpPr>
            <p:cNvPr id="42" name="Conector recto 41"/>
            <p:cNvCxnSpPr/>
            <p:nvPr/>
          </p:nvCxnSpPr>
          <p:spPr>
            <a:xfrm flipV="1">
              <a:off x="7146008" y="4558815"/>
              <a:ext cx="1" cy="352881"/>
            </a:xfrm>
            <a:prstGeom prst="line">
              <a:avLst/>
            </a:prstGeom>
            <a:ln w="28575"/>
          </p:spPr>
          <p:style>
            <a:lnRef idx="3">
              <a:schemeClr val="accent2"/>
            </a:lnRef>
            <a:fillRef idx="0">
              <a:schemeClr val="accent2"/>
            </a:fillRef>
            <a:effectRef idx="2">
              <a:schemeClr val="accent2"/>
            </a:effectRef>
            <a:fontRef idx="minor">
              <a:schemeClr val="tx1"/>
            </a:fontRef>
          </p:style>
        </p:cxnSp>
        <p:cxnSp>
          <p:nvCxnSpPr>
            <p:cNvPr id="40" name="Conector recto 39"/>
            <p:cNvCxnSpPr/>
            <p:nvPr/>
          </p:nvCxnSpPr>
          <p:spPr>
            <a:xfrm flipV="1">
              <a:off x="4760501" y="2660208"/>
              <a:ext cx="1" cy="316937"/>
            </a:xfrm>
            <a:prstGeom prst="line">
              <a:avLst/>
            </a:prstGeom>
            <a:ln w="28575"/>
          </p:spPr>
          <p:style>
            <a:lnRef idx="3">
              <a:schemeClr val="accent2"/>
            </a:lnRef>
            <a:fillRef idx="0">
              <a:schemeClr val="accent2"/>
            </a:fillRef>
            <a:effectRef idx="2">
              <a:schemeClr val="accent2"/>
            </a:effectRef>
            <a:fontRef idx="minor">
              <a:schemeClr val="tx1"/>
            </a:fontRef>
          </p:style>
        </p:cxnSp>
        <p:sp>
          <p:nvSpPr>
            <p:cNvPr id="11" name="Rectángulo redondeado 10"/>
            <p:cNvSpPr/>
            <p:nvPr/>
          </p:nvSpPr>
          <p:spPr>
            <a:xfrm>
              <a:off x="2903472" y="1011192"/>
              <a:ext cx="3909625" cy="1646448"/>
            </a:xfrm>
            <a:prstGeom prst="roundRect">
              <a:avLst/>
            </a:prstGeom>
            <a:solidFill>
              <a:srgbClr val="0E868C"/>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s-CL" sz="1600" dirty="0"/>
                <a:t>Ámbito N°4</a:t>
              </a:r>
            </a:p>
            <a:p>
              <a:pPr lvl="0" algn="ctr"/>
              <a:r>
                <a:rPr lang="es-CL" sz="2000" dirty="0"/>
                <a:t>”Innovación para la Sostenibilidad de la Economía Regional”</a:t>
              </a:r>
              <a:endParaRPr lang="es-CL" sz="1400" dirty="0"/>
            </a:p>
          </p:txBody>
        </p:sp>
        <p:sp>
          <p:nvSpPr>
            <p:cNvPr id="12" name="Rectángulo redondeado 11"/>
            <p:cNvSpPr/>
            <p:nvPr/>
          </p:nvSpPr>
          <p:spPr>
            <a:xfrm>
              <a:off x="1406641" y="3325316"/>
              <a:ext cx="3069515" cy="1247157"/>
            </a:xfrm>
            <a:prstGeom prst="roundRect">
              <a:avLst/>
            </a:prstGeom>
            <a:solidFill>
              <a:srgbClr val="0E868C"/>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s-CL" sz="1400" dirty="0"/>
                <a:t>Desarrollo conocimiento y transferencia tecnológica para PYME’S de ERNC y FHNC</a:t>
              </a:r>
            </a:p>
          </p:txBody>
        </p:sp>
        <p:sp>
          <p:nvSpPr>
            <p:cNvPr id="13" name="Rectángulo redondeado 12"/>
            <p:cNvSpPr/>
            <p:nvPr/>
          </p:nvSpPr>
          <p:spPr>
            <a:xfrm>
              <a:off x="5264817" y="3301555"/>
              <a:ext cx="3096562" cy="1281023"/>
            </a:xfrm>
            <a:prstGeom prst="roundRect">
              <a:avLst/>
            </a:prstGeom>
            <a:solidFill>
              <a:srgbClr val="0E868C"/>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s-CL" sz="1400" dirty="0"/>
                <a:t>Redes de cooperación para el desarrollo innovador de ERNC y FHNC</a:t>
              </a:r>
            </a:p>
          </p:txBody>
        </p:sp>
        <p:sp>
          <p:nvSpPr>
            <p:cNvPr id="14" name="Rectángulo redondeado 13"/>
            <p:cNvSpPr/>
            <p:nvPr/>
          </p:nvSpPr>
          <p:spPr>
            <a:xfrm>
              <a:off x="134865" y="5194632"/>
              <a:ext cx="3069516" cy="1247157"/>
            </a:xfrm>
            <a:prstGeom prst="roundRect">
              <a:avLst/>
            </a:prstGeom>
            <a:solidFill>
              <a:srgbClr val="0E868C"/>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s-CL" sz="1400" dirty="0"/>
                <a:t>Fomento, financiamiento y apoyo </a:t>
              </a:r>
              <a:r>
                <a:rPr lang="es-CL" sz="1400" dirty="0" err="1"/>
                <a:t>I+D+i</a:t>
              </a:r>
              <a:r>
                <a:rPr lang="es-CL" sz="1400" dirty="0"/>
                <a:t> para ERNC y FHNC</a:t>
              </a:r>
            </a:p>
          </p:txBody>
        </p:sp>
        <p:sp>
          <p:nvSpPr>
            <p:cNvPr id="15" name="Rectángulo redondeado 14"/>
            <p:cNvSpPr/>
            <p:nvPr/>
          </p:nvSpPr>
          <p:spPr>
            <a:xfrm>
              <a:off x="3848542" y="5194632"/>
              <a:ext cx="3069514" cy="1247157"/>
            </a:xfrm>
            <a:prstGeom prst="roundRect">
              <a:avLst/>
            </a:prstGeom>
            <a:solidFill>
              <a:srgbClr val="0E868C"/>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s-CL" sz="1400" dirty="0"/>
                <a:t>Plan cooperación estratégica </a:t>
              </a:r>
              <a:r>
                <a:rPr lang="es-CL" sz="1400" dirty="0" err="1"/>
                <a:t>multiactores</a:t>
              </a:r>
              <a:endParaRPr lang="es-CL" sz="1400" dirty="0"/>
            </a:p>
          </p:txBody>
        </p:sp>
        <p:sp>
          <p:nvSpPr>
            <p:cNvPr id="16" name="Rectángulo redondeado 15"/>
            <p:cNvSpPr/>
            <p:nvPr/>
          </p:nvSpPr>
          <p:spPr>
            <a:xfrm>
              <a:off x="7547799" y="5217879"/>
              <a:ext cx="2916271" cy="1247157"/>
            </a:xfrm>
            <a:prstGeom prst="roundRect">
              <a:avLst/>
            </a:prstGeom>
            <a:solidFill>
              <a:srgbClr val="0E868C"/>
            </a:solidFill>
            <a:ln>
              <a:noFill/>
            </a:ln>
            <a:effectLst>
              <a:outerShdw blurRad="57785" dist="33020" dir="3180000" algn="ctr">
                <a:srgbClr val="000000">
                  <a:alpha val="30000"/>
                </a:srgbClr>
              </a:outerShdw>
            </a:effectLst>
            <a:scene3d>
              <a:camera prst="orthographicFront">
                <a:rot lat="0" lon="0" rev="0"/>
              </a:camera>
              <a:lightRig rig="brightRoom" dir="t">
                <a:rot lat="0" lon="0" rev="600000"/>
              </a:lightRig>
            </a:scene3d>
            <a:sp3d prstMaterial="metal">
              <a:bevelT w="38100" h="57150"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r>
                <a:rPr lang="es-CL" sz="1400" dirty="0"/>
                <a:t>Redes plataformas, consorcio, sistema de parques tecnológicos del Desierto de Atacama</a:t>
              </a:r>
            </a:p>
          </p:txBody>
        </p:sp>
        <p:cxnSp>
          <p:nvCxnSpPr>
            <p:cNvPr id="18" name="Conector recto 17"/>
            <p:cNvCxnSpPr/>
            <p:nvPr/>
          </p:nvCxnSpPr>
          <p:spPr>
            <a:xfrm flipV="1">
              <a:off x="2575459" y="2953715"/>
              <a:ext cx="4576583" cy="29412"/>
            </a:xfrm>
            <a:prstGeom prst="line">
              <a:avLst/>
            </a:prstGeom>
            <a:ln w="28575"/>
          </p:spPr>
          <p:style>
            <a:lnRef idx="3">
              <a:schemeClr val="accent2"/>
            </a:lnRef>
            <a:fillRef idx="0">
              <a:schemeClr val="accent2"/>
            </a:fillRef>
            <a:effectRef idx="2">
              <a:schemeClr val="accent2"/>
            </a:effectRef>
            <a:fontRef idx="minor">
              <a:schemeClr val="tx1"/>
            </a:fontRef>
          </p:style>
        </p:cxnSp>
        <p:cxnSp>
          <p:nvCxnSpPr>
            <p:cNvPr id="22" name="Conector recto 21"/>
            <p:cNvCxnSpPr/>
            <p:nvPr/>
          </p:nvCxnSpPr>
          <p:spPr>
            <a:xfrm>
              <a:off x="1794235" y="4883552"/>
              <a:ext cx="7211701" cy="28144"/>
            </a:xfrm>
            <a:prstGeom prst="line">
              <a:avLst/>
            </a:prstGeom>
            <a:ln w="28575"/>
          </p:spPr>
          <p:style>
            <a:lnRef idx="3">
              <a:schemeClr val="accent2"/>
            </a:lnRef>
            <a:fillRef idx="0">
              <a:schemeClr val="accent2"/>
            </a:fillRef>
            <a:effectRef idx="2">
              <a:schemeClr val="accent2"/>
            </a:effectRef>
            <a:fontRef idx="minor">
              <a:schemeClr val="tx1"/>
            </a:fontRef>
          </p:style>
        </p:cxnSp>
        <p:cxnSp>
          <p:nvCxnSpPr>
            <p:cNvPr id="24" name="Conector recto 23"/>
            <p:cNvCxnSpPr/>
            <p:nvPr/>
          </p:nvCxnSpPr>
          <p:spPr>
            <a:xfrm flipV="1">
              <a:off x="2588340" y="2995753"/>
              <a:ext cx="1" cy="316937"/>
            </a:xfrm>
            <a:prstGeom prst="line">
              <a:avLst/>
            </a:prstGeom>
            <a:ln w="28575"/>
          </p:spPr>
          <p:style>
            <a:lnRef idx="3">
              <a:schemeClr val="accent2"/>
            </a:lnRef>
            <a:fillRef idx="0">
              <a:schemeClr val="accent2"/>
            </a:fillRef>
            <a:effectRef idx="2">
              <a:schemeClr val="accent2"/>
            </a:effectRef>
            <a:fontRef idx="minor">
              <a:schemeClr val="tx1"/>
            </a:fontRef>
          </p:style>
        </p:cxnSp>
        <p:cxnSp>
          <p:nvCxnSpPr>
            <p:cNvPr id="35" name="Conector recto 34"/>
            <p:cNvCxnSpPr/>
            <p:nvPr/>
          </p:nvCxnSpPr>
          <p:spPr>
            <a:xfrm flipH="1" flipV="1">
              <a:off x="7146008" y="2948149"/>
              <a:ext cx="6034" cy="377168"/>
            </a:xfrm>
            <a:prstGeom prst="line">
              <a:avLst/>
            </a:prstGeom>
            <a:ln w="28575"/>
          </p:spPr>
          <p:style>
            <a:lnRef idx="3">
              <a:schemeClr val="accent2"/>
            </a:lnRef>
            <a:fillRef idx="0">
              <a:schemeClr val="accent2"/>
            </a:fillRef>
            <a:effectRef idx="2">
              <a:schemeClr val="accent2"/>
            </a:effectRef>
            <a:fontRef idx="minor">
              <a:schemeClr val="tx1"/>
            </a:fontRef>
          </p:style>
        </p:cxnSp>
        <p:cxnSp>
          <p:nvCxnSpPr>
            <p:cNvPr id="38" name="Conector recto 37"/>
            <p:cNvCxnSpPr/>
            <p:nvPr/>
          </p:nvCxnSpPr>
          <p:spPr>
            <a:xfrm flipV="1">
              <a:off x="5506518" y="4889276"/>
              <a:ext cx="1" cy="316937"/>
            </a:xfrm>
            <a:prstGeom prst="line">
              <a:avLst/>
            </a:prstGeom>
            <a:ln w="28575"/>
          </p:spPr>
          <p:style>
            <a:lnRef idx="3">
              <a:schemeClr val="accent2"/>
            </a:lnRef>
            <a:fillRef idx="0">
              <a:schemeClr val="accent2"/>
            </a:fillRef>
            <a:effectRef idx="2">
              <a:schemeClr val="accent2"/>
            </a:effectRef>
            <a:fontRef idx="minor">
              <a:schemeClr val="tx1"/>
            </a:fontRef>
          </p:style>
        </p:cxnSp>
        <p:cxnSp>
          <p:nvCxnSpPr>
            <p:cNvPr id="41" name="Conector recto 40"/>
            <p:cNvCxnSpPr/>
            <p:nvPr/>
          </p:nvCxnSpPr>
          <p:spPr>
            <a:xfrm flipV="1">
              <a:off x="2569424" y="4558815"/>
              <a:ext cx="1" cy="316937"/>
            </a:xfrm>
            <a:prstGeom prst="line">
              <a:avLst/>
            </a:prstGeom>
            <a:ln w="28575"/>
          </p:spPr>
          <p:style>
            <a:lnRef idx="3">
              <a:schemeClr val="accent2"/>
            </a:lnRef>
            <a:fillRef idx="0">
              <a:schemeClr val="accent2"/>
            </a:fillRef>
            <a:effectRef idx="2">
              <a:schemeClr val="accent2"/>
            </a:effectRef>
            <a:fontRef idx="minor">
              <a:schemeClr val="tx1"/>
            </a:fontRef>
          </p:style>
        </p:cxnSp>
      </p:grpSp>
      <p:pic>
        <p:nvPicPr>
          <p:cNvPr id="48" name="Imagen 47"/>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9252857" y="1124550"/>
            <a:ext cx="2568687" cy="2081872"/>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1846956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nodeType="afterEffect">
                                  <p:stCondLst>
                                    <p:cond delay="0"/>
                                  </p:stCondLst>
                                  <p:childTnLst>
                                    <p:set>
                                      <p:cBhvr>
                                        <p:cTn id="6" dur="1" fill="hold">
                                          <p:stCondLst>
                                            <p:cond delay="0"/>
                                          </p:stCondLst>
                                        </p:cTn>
                                        <p:tgtEl>
                                          <p:spTgt spid="48"/>
                                        </p:tgtEl>
                                        <p:attrNameLst>
                                          <p:attrName>style.visibility</p:attrName>
                                        </p:attrNameLst>
                                      </p:cBhvr>
                                      <p:to>
                                        <p:strVal val="visible"/>
                                      </p:to>
                                    </p:set>
                                    <p:anim calcmode="lin" valueType="num">
                                      <p:cBhvr>
                                        <p:cTn id="7" dur="1500" fill="hold"/>
                                        <p:tgtEl>
                                          <p:spTgt spid="48"/>
                                        </p:tgtEl>
                                        <p:attrNameLst>
                                          <p:attrName>ppt_w</p:attrName>
                                        </p:attrNameLst>
                                      </p:cBhvr>
                                      <p:tavLst>
                                        <p:tav tm="0">
                                          <p:val>
                                            <p:fltVal val="0"/>
                                          </p:val>
                                        </p:tav>
                                        <p:tav tm="100000">
                                          <p:val>
                                            <p:strVal val="#ppt_w"/>
                                          </p:val>
                                        </p:tav>
                                      </p:tavLst>
                                    </p:anim>
                                    <p:anim calcmode="lin" valueType="num">
                                      <p:cBhvr>
                                        <p:cTn id="8" dur="1500" fill="hold"/>
                                        <p:tgtEl>
                                          <p:spTgt spid="48"/>
                                        </p:tgtEl>
                                        <p:attrNameLst>
                                          <p:attrName>ppt_h</p:attrName>
                                        </p:attrNameLst>
                                      </p:cBhvr>
                                      <p:tavLst>
                                        <p:tav tm="0">
                                          <p:val>
                                            <p:fltVal val="0"/>
                                          </p:val>
                                        </p:tav>
                                        <p:tav tm="100000">
                                          <p:val>
                                            <p:strVal val="#ppt_h"/>
                                          </p:val>
                                        </p:tav>
                                      </p:tavLst>
                                    </p:anim>
                                    <p:anim calcmode="lin" valueType="num">
                                      <p:cBhvr>
                                        <p:cTn id="9" dur="1500" fill="hold"/>
                                        <p:tgtEl>
                                          <p:spTgt spid="48"/>
                                        </p:tgtEl>
                                        <p:attrNameLst>
                                          <p:attrName>style.rotation</p:attrName>
                                        </p:attrNameLst>
                                      </p:cBhvr>
                                      <p:tavLst>
                                        <p:tav tm="0">
                                          <p:val>
                                            <p:fltVal val="90"/>
                                          </p:val>
                                        </p:tav>
                                        <p:tav tm="100000">
                                          <p:val>
                                            <p:fltVal val="0"/>
                                          </p:val>
                                        </p:tav>
                                      </p:tavLst>
                                    </p:anim>
                                    <p:animEffect transition="in" filter="fade">
                                      <p:cBhvr>
                                        <p:cTn id="10" dur="1500"/>
                                        <p:tgtEl>
                                          <p:spTgt spid="48"/>
                                        </p:tgtEl>
                                      </p:cBhvr>
                                    </p:animEffect>
                                  </p:childTnLst>
                                </p:cTn>
                              </p:par>
                            </p:childTnLst>
                          </p:cTn>
                        </p:par>
                        <p:par>
                          <p:cTn id="11" fill="hold">
                            <p:stCondLst>
                              <p:cond delay="1500"/>
                            </p:stCondLst>
                            <p:childTnLst>
                              <p:par>
                                <p:cTn id="12" presetID="10" presetClass="entr" presetSubtype="0" fill="hold" nodeType="afterEffect">
                                  <p:stCondLst>
                                    <p:cond delay="0"/>
                                  </p:stCondLst>
                                  <p:childTnLst>
                                    <p:set>
                                      <p:cBhvr>
                                        <p:cTn id="13" dur="1" fill="hold">
                                          <p:stCondLst>
                                            <p:cond delay="0"/>
                                          </p:stCondLst>
                                        </p:cTn>
                                        <p:tgtEl>
                                          <p:spTgt spid="43"/>
                                        </p:tgtEl>
                                        <p:attrNameLst>
                                          <p:attrName>style.visibility</p:attrName>
                                        </p:attrNameLst>
                                      </p:cBhvr>
                                      <p:to>
                                        <p:strVal val="visible"/>
                                      </p:to>
                                    </p:set>
                                    <p:animEffect transition="in" filter="fade">
                                      <p:cBhvr>
                                        <p:cTn id="14"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10270548" y="6682735"/>
            <a:ext cx="1034761" cy="163491"/>
          </a:xfrm>
          <a:prstGeom prst="rect">
            <a:avLst/>
          </a:prstGeom>
        </p:spPr>
      </p:pic>
      <p:sp>
        <p:nvSpPr>
          <p:cNvPr id="7" name="Rectángulo 6"/>
          <p:cNvSpPr/>
          <p:nvPr/>
        </p:nvSpPr>
        <p:spPr>
          <a:xfrm>
            <a:off x="0" y="0"/>
            <a:ext cx="12192000" cy="788216"/>
          </a:xfrm>
          <a:prstGeom prst="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8" name="Título 1"/>
          <p:cNvSpPr>
            <a:spLocks noGrp="1"/>
          </p:cNvSpPr>
          <p:nvPr>
            <p:ph type="title"/>
          </p:nvPr>
        </p:nvSpPr>
        <p:spPr>
          <a:xfrm>
            <a:off x="158045" y="91999"/>
            <a:ext cx="7655920" cy="696217"/>
          </a:xfrm>
        </p:spPr>
        <p:txBody>
          <a:bodyPr>
            <a:normAutofit fontScale="90000"/>
          </a:bodyPr>
          <a:lstStyle/>
          <a:p>
            <a:r>
              <a:rPr lang="es-CL" sz="4800" b="1" dirty="0">
                <a:solidFill>
                  <a:schemeClr val="bg1"/>
                </a:solidFill>
              </a:rPr>
              <a:t>INVERSION ULTIMOS TRES AÑOS</a:t>
            </a:r>
          </a:p>
        </p:txBody>
      </p:sp>
      <p:pic>
        <p:nvPicPr>
          <p:cNvPr id="9" name="Imagen 8"/>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0128106" y="28556"/>
            <a:ext cx="2023629" cy="73110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graphicFrame>
        <p:nvGraphicFramePr>
          <p:cNvPr id="17" name="Tabla 16"/>
          <p:cNvGraphicFramePr>
            <a:graphicFrameLocks noGrp="1"/>
          </p:cNvGraphicFramePr>
          <p:nvPr>
            <p:extLst>
              <p:ext uri="{D42A27DB-BD31-4B8C-83A1-F6EECF244321}">
                <p14:modId xmlns:p14="http://schemas.microsoft.com/office/powerpoint/2010/main" val="3018191040"/>
              </p:ext>
            </p:extLst>
          </p:nvPr>
        </p:nvGraphicFramePr>
        <p:xfrm>
          <a:off x="450761" y="1237452"/>
          <a:ext cx="11281892" cy="4760025"/>
        </p:xfrm>
        <a:graphic>
          <a:graphicData uri="http://schemas.openxmlformats.org/drawingml/2006/table">
            <a:tbl>
              <a:tblPr/>
              <a:tblGrid>
                <a:gridCol w="6002627">
                  <a:extLst>
                    <a:ext uri="{9D8B030D-6E8A-4147-A177-3AD203B41FA5}">
                      <a16:colId xmlns:a16="http://schemas.microsoft.com/office/drawing/2014/main" xmlns="" val="20000"/>
                    </a:ext>
                  </a:extLst>
                </a:gridCol>
                <a:gridCol w="1821798">
                  <a:extLst>
                    <a:ext uri="{9D8B030D-6E8A-4147-A177-3AD203B41FA5}">
                      <a16:colId xmlns:a16="http://schemas.microsoft.com/office/drawing/2014/main" xmlns="" val="20001"/>
                    </a:ext>
                  </a:extLst>
                </a:gridCol>
                <a:gridCol w="1229422">
                  <a:extLst>
                    <a:ext uri="{9D8B030D-6E8A-4147-A177-3AD203B41FA5}">
                      <a16:colId xmlns:a16="http://schemas.microsoft.com/office/drawing/2014/main" xmlns="" val="20002"/>
                    </a:ext>
                  </a:extLst>
                </a:gridCol>
                <a:gridCol w="797656">
                  <a:extLst>
                    <a:ext uri="{9D8B030D-6E8A-4147-A177-3AD203B41FA5}">
                      <a16:colId xmlns:a16="http://schemas.microsoft.com/office/drawing/2014/main" xmlns="" val="20003"/>
                    </a:ext>
                  </a:extLst>
                </a:gridCol>
                <a:gridCol w="1430389">
                  <a:extLst>
                    <a:ext uri="{9D8B030D-6E8A-4147-A177-3AD203B41FA5}">
                      <a16:colId xmlns:a16="http://schemas.microsoft.com/office/drawing/2014/main" xmlns="" val="20004"/>
                    </a:ext>
                  </a:extLst>
                </a:gridCol>
              </a:tblGrid>
              <a:tr h="640234">
                <a:tc>
                  <a:txBody>
                    <a:bodyPr/>
                    <a:lstStyle/>
                    <a:p>
                      <a:pPr algn="ctr" fontAlgn="ctr"/>
                      <a:r>
                        <a:rPr lang="es-CL" sz="1800" b="1" i="0" u="none" strike="noStrike" dirty="0">
                          <a:solidFill>
                            <a:srgbClr val="FFFFFF"/>
                          </a:solidFill>
                          <a:effectLst/>
                          <a:latin typeface="Cambria" panose="02040503050406030204" pitchFamily="18" charset="0"/>
                        </a:rPr>
                        <a:t>Proyectos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72C4"/>
                    </a:solidFill>
                  </a:tcPr>
                </a:tc>
                <a:tc>
                  <a:txBody>
                    <a:bodyPr/>
                    <a:lstStyle/>
                    <a:p>
                      <a:pPr algn="ctr" fontAlgn="ctr"/>
                      <a:r>
                        <a:rPr lang="es-CL" sz="1800" b="1" i="0" u="none" strike="noStrike" dirty="0">
                          <a:solidFill>
                            <a:srgbClr val="FFFFFF"/>
                          </a:solidFill>
                          <a:effectLst/>
                          <a:latin typeface="Cambria" panose="02040503050406030204" pitchFamily="18" charset="0"/>
                        </a:rPr>
                        <a:t>Institución Receptora</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72C4"/>
                    </a:solidFill>
                  </a:tcPr>
                </a:tc>
                <a:tc>
                  <a:txBody>
                    <a:bodyPr/>
                    <a:lstStyle/>
                    <a:p>
                      <a:pPr algn="ctr" fontAlgn="ctr"/>
                      <a:r>
                        <a:rPr lang="es-CL" sz="1800" b="1" i="0" u="none" strike="noStrike">
                          <a:solidFill>
                            <a:srgbClr val="FFFFFF"/>
                          </a:solidFill>
                          <a:effectLst/>
                          <a:latin typeface="Cambria" panose="02040503050406030204" pitchFamily="18" charset="0"/>
                        </a:rPr>
                        <a:t>C. BIP</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72C4"/>
                    </a:solidFill>
                  </a:tcPr>
                </a:tc>
                <a:tc>
                  <a:txBody>
                    <a:bodyPr/>
                    <a:lstStyle/>
                    <a:p>
                      <a:pPr algn="ctr" fontAlgn="ctr"/>
                      <a:r>
                        <a:rPr lang="es-CL" sz="1800" b="1" i="0" u="none" strike="noStrike" dirty="0">
                          <a:solidFill>
                            <a:srgbClr val="FFFFFF"/>
                          </a:solidFill>
                          <a:effectLst/>
                          <a:latin typeface="Cambria" panose="02040503050406030204" pitchFamily="18" charset="0"/>
                        </a:rPr>
                        <a:t>Año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72C4"/>
                    </a:solidFill>
                  </a:tcPr>
                </a:tc>
                <a:tc>
                  <a:txBody>
                    <a:bodyPr/>
                    <a:lstStyle/>
                    <a:p>
                      <a:pPr algn="ctr" fontAlgn="ctr"/>
                      <a:r>
                        <a:rPr lang="es-CL" sz="1800" b="1" i="0" u="none" strike="noStrike" dirty="0">
                          <a:solidFill>
                            <a:srgbClr val="FFFFFF"/>
                          </a:solidFill>
                          <a:effectLst/>
                          <a:latin typeface="Cambria" panose="02040503050406030204" pitchFamily="18" charset="0"/>
                        </a:rPr>
                        <a:t>Monto 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72C4"/>
                    </a:solidFill>
                  </a:tcPr>
                </a:tc>
                <a:extLst>
                  <a:ext uri="{0D108BD9-81ED-4DB2-BD59-A6C34878D82A}">
                    <a16:rowId xmlns:a16="http://schemas.microsoft.com/office/drawing/2014/main" xmlns="" val="10000"/>
                  </a:ext>
                </a:extLst>
              </a:tr>
              <a:tr h="341082">
                <a:tc>
                  <a:txBody>
                    <a:bodyPr/>
                    <a:lstStyle/>
                    <a:p>
                      <a:pPr algn="l" fontAlgn="b"/>
                      <a:r>
                        <a:rPr lang="es-CL" sz="1400" b="0" i="0" u="none" strike="noStrike" dirty="0">
                          <a:solidFill>
                            <a:srgbClr val="000000"/>
                          </a:solidFill>
                          <a:effectLst/>
                          <a:latin typeface="Cambria" panose="02040503050406030204" pitchFamily="18" charset="0"/>
                        </a:rPr>
                        <a:t>Transferencia planta modular para el tratamiento de aguas servidas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s-CL" sz="1400" b="0" i="0" u="none" strike="noStrike" dirty="0">
                          <a:solidFill>
                            <a:srgbClr val="000000"/>
                          </a:solidFill>
                          <a:effectLst/>
                          <a:latin typeface="Cambria" panose="02040503050406030204" pitchFamily="18" charset="0"/>
                        </a:rPr>
                        <a:t>U. Católica del Norte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es-CL" sz="1400" b="0" i="0" u="none" strike="noStrike" dirty="0">
                          <a:solidFill>
                            <a:srgbClr val="000000"/>
                          </a:solidFill>
                          <a:effectLst/>
                          <a:latin typeface="Cambria" panose="02040503050406030204" pitchFamily="18" charset="0"/>
                        </a:rPr>
                        <a:t>30413449-0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es-CL" sz="1400" b="0" i="0" u="none" strike="noStrike" dirty="0">
                          <a:solidFill>
                            <a:schemeClr val="tx1"/>
                          </a:solidFill>
                          <a:effectLst/>
                          <a:latin typeface="Cambria" panose="02040503050406030204" pitchFamily="18" charset="0"/>
                        </a:rPr>
                        <a:t>2015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es-CL" sz="1400" b="0" i="0" u="none" strike="noStrike">
                          <a:solidFill>
                            <a:srgbClr val="000000"/>
                          </a:solidFill>
                          <a:effectLst/>
                          <a:latin typeface="Cambria" panose="02040503050406030204" pitchFamily="18" charset="0"/>
                        </a:rPr>
                        <a:t>151.814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xmlns="" val="10001"/>
                  </a:ext>
                </a:extLst>
              </a:tr>
              <a:tr h="325706">
                <a:tc>
                  <a:txBody>
                    <a:bodyPr/>
                    <a:lstStyle/>
                    <a:p>
                      <a:pPr algn="l" fontAlgn="b"/>
                      <a:r>
                        <a:rPr lang="es-CL" sz="1400" b="0" i="0" u="none" strike="noStrike" dirty="0">
                          <a:solidFill>
                            <a:srgbClr val="000000"/>
                          </a:solidFill>
                          <a:effectLst/>
                          <a:latin typeface="Cambria" panose="02040503050406030204" pitchFamily="18" charset="0"/>
                        </a:rPr>
                        <a:t>Transferencia desalación termo solar usando sistema de evaporación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L" sz="1400" b="0" i="0" u="none" strike="noStrike">
                          <a:solidFill>
                            <a:srgbClr val="000000"/>
                          </a:solidFill>
                          <a:effectLst/>
                          <a:latin typeface="Cambria" panose="02040503050406030204" pitchFamily="18" charset="0"/>
                        </a:rPr>
                        <a:t>U. Catolica del Norte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L" sz="1400" b="0" i="0" u="none" strike="noStrike">
                          <a:solidFill>
                            <a:srgbClr val="000000"/>
                          </a:solidFill>
                          <a:effectLst/>
                          <a:latin typeface="Cambria" panose="02040503050406030204" pitchFamily="18" charset="0"/>
                        </a:rPr>
                        <a:t>30414995-0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L" sz="1400" b="0" i="0" u="none" strike="noStrike" dirty="0">
                          <a:solidFill>
                            <a:schemeClr val="tx1"/>
                          </a:solidFill>
                          <a:effectLst/>
                          <a:latin typeface="Cambria" panose="02040503050406030204" pitchFamily="18" charset="0"/>
                        </a:rPr>
                        <a:t>2015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L" sz="1400" b="0" i="0" u="none" strike="noStrike">
                          <a:solidFill>
                            <a:srgbClr val="000000"/>
                          </a:solidFill>
                          <a:effectLst/>
                          <a:latin typeface="Cambria" panose="02040503050406030204" pitchFamily="18" charset="0"/>
                        </a:rPr>
                        <a:t>155.087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2"/>
                  </a:ext>
                </a:extLst>
              </a:tr>
              <a:tr h="279577">
                <a:tc>
                  <a:txBody>
                    <a:bodyPr/>
                    <a:lstStyle/>
                    <a:p>
                      <a:pPr algn="l" fontAlgn="b"/>
                      <a:r>
                        <a:rPr lang="es-CL" sz="1400" b="0" i="0" u="none" strike="noStrike" dirty="0">
                          <a:solidFill>
                            <a:srgbClr val="000000"/>
                          </a:solidFill>
                          <a:effectLst/>
                          <a:latin typeface="Cambria" panose="02040503050406030204" pitchFamily="18" charset="0"/>
                        </a:rPr>
                        <a:t>Transferencia energía solar y agua de mar para la pequeña minería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s-CL" sz="1400" b="0" i="0" u="none" strike="noStrike">
                          <a:solidFill>
                            <a:srgbClr val="000000"/>
                          </a:solidFill>
                          <a:effectLst/>
                          <a:latin typeface="Cambria" panose="02040503050406030204" pitchFamily="18" charset="0"/>
                        </a:rPr>
                        <a:t>CICITEM</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es-CL" sz="1400" b="0" i="0" u="none" strike="noStrike">
                          <a:solidFill>
                            <a:srgbClr val="000000"/>
                          </a:solidFill>
                          <a:effectLst/>
                          <a:latin typeface="Cambria" panose="02040503050406030204" pitchFamily="18" charset="0"/>
                        </a:rPr>
                        <a:t>30412829-0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es-CL" sz="1400" b="0" i="0" u="none" strike="noStrike" dirty="0">
                          <a:solidFill>
                            <a:schemeClr val="tx1"/>
                          </a:solidFill>
                          <a:effectLst/>
                          <a:latin typeface="Cambria" panose="02040503050406030204" pitchFamily="18" charset="0"/>
                        </a:rPr>
                        <a:t>2015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es-CL" sz="1400" b="0" i="0" u="none" strike="noStrike">
                          <a:solidFill>
                            <a:srgbClr val="000000"/>
                          </a:solidFill>
                          <a:effectLst/>
                          <a:latin typeface="Cambria" panose="02040503050406030204" pitchFamily="18" charset="0"/>
                        </a:rPr>
                        <a:t>183.035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xmlns="" val="10003"/>
                  </a:ext>
                </a:extLst>
              </a:tr>
              <a:tr h="318394">
                <a:tc>
                  <a:txBody>
                    <a:bodyPr/>
                    <a:lstStyle/>
                    <a:p>
                      <a:pPr algn="l" fontAlgn="b"/>
                      <a:r>
                        <a:rPr lang="es-CL" sz="1400" b="0" i="0" u="none" strike="noStrike" dirty="0">
                          <a:solidFill>
                            <a:srgbClr val="000000"/>
                          </a:solidFill>
                          <a:effectLst/>
                          <a:latin typeface="Cambria" panose="02040503050406030204" pitchFamily="18" charset="0"/>
                        </a:rPr>
                        <a:t>Programa de innovación en recursos hídricos para riego</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L" sz="1400" b="0" i="0" u="none" strike="noStrike">
                          <a:solidFill>
                            <a:srgbClr val="000000"/>
                          </a:solidFill>
                          <a:effectLst/>
                          <a:latin typeface="Cambria" panose="02040503050406030204" pitchFamily="18" charset="0"/>
                        </a:rPr>
                        <a:t>FIA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L" sz="1400" b="0" i="0" u="none" strike="noStrike">
                          <a:solidFill>
                            <a:srgbClr val="000000"/>
                          </a:solidFill>
                          <a:effectLst/>
                          <a:latin typeface="Cambria" panose="02040503050406030204" pitchFamily="18" charset="0"/>
                        </a:rPr>
                        <a:t>30418631-0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L" sz="1400" b="0" i="0" u="none" strike="noStrike" dirty="0">
                          <a:solidFill>
                            <a:schemeClr val="tx1"/>
                          </a:solidFill>
                          <a:effectLst/>
                          <a:latin typeface="Cambria" panose="02040503050406030204" pitchFamily="18" charset="0"/>
                        </a:rPr>
                        <a:t>2015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L" sz="1400" b="0" i="0" u="none" strike="noStrike">
                          <a:solidFill>
                            <a:srgbClr val="000000"/>
                          </a:solidFill>
                          <a:effectLst/>
                          <a:latin typeface="Cambria" panose="02040503050406030204" pitchFamily="18" charset="0"/>
                        </a:rPr>
                        <a:t>275.000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4"/>
                  </a:ext>
                </a:extLst>
              </a:tr>
              <a:tr h="309093">
                <a:tc>
                  <a:txBody>
                    <a:bodyPr/>
                    <a:lstStyle/>
                    <a:p>
                      <a:pPr algn="l" fontAlgn="b"/>
                      <a:r>
                        <a:rPr lang="es-CL" sz="1400" b="0" i="0" u="none" strike="noStrike" dirty="0">
                          <a:solidFill>
                            <a:srgbClr val="000000"/>
                          </a:solidFill>
                          <a:effectLst/>
                          <a:latin typeface="Cambria" panose="02040503050406030204" pitchFamily="18" charset="0"/>
                        </a:rPr>
                        <a:t>Transferencia comunidades energéticamente sostenibles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s-CL" sz="1400" b="0" i="0" u="none" strike="noStrike">
                          <a:solidFill>
                            <a:srgbClr val="000000"/>
                          </a:solidFill>
                          <a:effectLst/>
                          <a:latin typeface="Cambria" panose="02040503050406030204" pitchFamily="18" charset="0"/>
                        </a:rPr>
                        <a:t>U. Catolica del Norte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es-CL" sz="1400" b="0" i="0" u="none" strike="noStrike">
                          <a:solidFill>
                            <a:srgbClr val="000000"/>
                          </a:solidFill>
                          <a:effectLst/>
                          <a:latin typeface="Cambria" panose="02040503050406030204" pitchFamily="18" charset="0"/>
                        </a:rPr>
                        <a:t>30320272-0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es-CL" sz="1400" b="0" i="0" u="none" strike="noStrike" dirty="0">
                          <a:solidFill>
                            <a:schemeClr val="tx1"/>
                          </a:solidFill>
                          <a:effectLst/>
                          <a:latin typeface="Cambria" panose="02040503050406030204" pitchFamily="18" charset="0"/>
                        </a:rPr>
                        <a:t>2014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es-CL" sz="1400" b="0" i="0" u="none" strike="noStrike">
                          <a:solidFill>
                            <a:srgbClr val="000000"/>
                          </a:solidFill>
                          <a:effectLst/>
                          <a:latin typeface="Cambria" panose="02040503050406030204" pitchFamily="18" charset="0"/>
                        </a:rPr>
                        <a:t>200.200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xmlns="" val="10005"/>
                  </a:ext>
                </a:extLst>
              </a:tr>
              <a:tr h="329901">
                <a:tc>
                  <a:txBody>
                    <a:bodyPr/>
                    <a:lstStyle/>
                    <a:p>
                      <a:pPr algn="l" fontAlgn="b"/>
                      <a:r>
                        <a:rPr lang="es-CL" sz="1400" b="0" i="0" u="none" strike="noStrike" dirty="0">
                          <a:solidFill>
                            <a:srgbClr val="000000"/>
                          </a:solidFill>
                          <a:effectLst/>
                          <a:latin typeface="Cambria" panose="02040503050406030204" pitchFamily="18" charset="0"/>
                        </a:rPr>
                        <a:t>Transferencia aplicación eco-ingeniería </a:t>
                      </a:r>
                      <a:r>
                        <a:rPr lang="es-CL" sz="1400" b="0" i="0" u="none" strike="noStrike" dirty="0" err="1">
                          <a:solidFill>
                            <a:srgbClr val="000000"/>
                          </a:solidFill>
                          <a:effectLst/>
                          <a:latin typeface="Cambria" panose="02040503050406030204" pitchFamily="18" charset="0"/>
                        </a:rPr>
                        <a:t>autosustentabilidad</a:t>
                      </a:r>
                      <a:r>
                        <a:rPr lang="es-CL" sz="1400" b="0" i="0" u="none" strike="noStrike" dirty="0">
                          <a:solidFill>
                            <a:srgbClr val="000000"/>
                          </a:solidFill>
                          <a:effectLst/>
                          <a:latin typeface="Cambria" panose="02040503050406030204" pitchFamily="18" charset="0"/>
                        </a:rPr>
                        <a:t> hídrica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L" sz="1400" b="0" i="0" u="none" strike="noStrike">
                          <a:solidFill>
                            <a:srgbClr val="000000"/>
                          </a:solidFill>
                          <a:effectLst/>
                          <a:latin typeface="Cambria" panose="02040503050406030204" pitchFamily="18" charset="0"/>
                        </a:rPr>
                        <a:t>U. Catolica del Norte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L" sz="1400" b="0" i="0" u="none" strike="noStrike">
                          <a:solidFill>
                            <a:srgbClr val="000000"/>
                          </a:solidFill>
                          <a:effectLst/>
                          <a:latin typeface="Cambria" panose="02040503050406030204" pitchFamily="18" charset="0"/>
                        </a:rPr>
                        <a:t>30319822-0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L" sz="1400" b="0" i="0" u="none" strike="noStrike" dirty="0">
                          <a:solidFill>
                            <a:schemeClr val="tx1"/>
                          </a:solidFill>
                          <a:effectLst/>
                          <a:latin typeface="Cambria" panose="02040503050406030204" pitchFamily="18" charset="0"/>
                        </a:rPr>
                        <a:t>2014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L" sz="1400" b="0" i="0" u="none" strike="noStrike">
                          <a:solidFill>
                            <a:srgbClr val="000000"/>
                          </a:solidFill>
                          <a:effectLst/>
                          <a:latin typeface="Cambria" panose="02040503050406030204" pitchFamily="18" charset="0"/>
                        </a:rPr>
                        <a:t>103.000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6"/>
                  </a:ext>
                </a:extLst>
              </a:tr>
              <a:tr h="531196">
                <a:tc>
                  <a:txBody>
                    <a:bodyPr/>
                    <a:lstStyle/>
                    <a:p>
                      <a:pPr algn="l" fontAlgn="b"/>
                      <a:r>
                        <a:rPr lang="es-CL" sz="1400" b="0" i="0" u="none" strike="noStrike" dirty="0">
                          <a:solidFill>
                            <a:srgbClr val="000000"/>
                          </a:solidFill>
                          <a:effectLst/>
                          <a:latin typeface="Cambria" panose="02040503050406030204" pitchFamily="18" charset="0"/>
                        </a:rPr>
                        <a:t>Mejoramiento de características físico químico del agua de riego del río Loa, para producción de alfalfa en </a:t>
                      </a:r>
                      <a:r>
                        <a:rPr lang="es-CL" sz="1400" b="0" i="0" u="none" strike="noStrike" dirty="0" err="1">
                          <a:solidFill>
                            <a:srgbClr val="000000"/>
                          </a:solidFill>
                          <a:effectLst/>
                          <a:latin typeface="Cambria" panose="02040503050406030204" pitchFamily="18" charset="0"/>
                        </a:rPr>
                        <a:t>Quillagua</a:t>
                      </a:r>
                      <a:endParaRPr lang="es-CL" sz="1400" b="0" i="0" u="none" strike="noStrike" dirty="0">
                        <a:solidFill>
                          <a:srgbClr val="000000"/>
                        </a:solidFill>
                        <a:effectLst/>
                        <a:latin typeface="Cambria" panose="02040503050406030204" pitchFamily="18"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s-CL" sz="1400" b="0" i="0" u="none" strike="noStrike">
                          <a:solidFill>
                            <a:srgbClr val="000000"/>
                          </a:solidFill>
                          <a:effectLst/>
                          <a:latin typeface="Cambria" panose="02040503050406030204" pitchFamily="18" charset="0"/>
                        </a:rPr>
                        <a:t>FIA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es-CL" sz="1400" b="0" i="0" u="none" strike="noStrike">
                          <a:solidFill>
                            <a:srgbClr val="000000"/>
                          </a:solidFill>
                          <a:effectLst/>
                          <a:latin typeface="Cambria" panose="02040503050406030204" pitchFamily="18" charset="0"/>
                        </a:rPr>
                        <a:t>30307772-0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es-CL" sz="1400" b="0" i="0" u="none" strike="noStrike" dirty="0">
                          <a:solidFill>
                            <a:schemeClr val="tx1"/>
                          </a:solidFill>
                          <a:effectLst/>
                          <a:latin typeface="Cambria" panose="02040503050406030204" pitchFamily="18" charset="0"/>
                        </a:rPr>
                        <a:t>2014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es-CL" sz="1400" b="0" i="0" u="none" strike="noStrike">
                          <a:solidFill>
                            <a:srgbClr val="000000"/>
                          </a:solidFill>
                          <a:effectLst/>
                          <a:latin typeface="Cambria" panose="02040503050406030204" pitchFamily="18" charset="0"/>
                        </a:rPr>
                        <a:t>133.067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xmlns="" val="10007"/>
                  </a:ext>
                </a:extLst>
              </a:tr>
              <a:tr h="311731">
                <a:tc>
                  <a:txBody>
                    <a:bodyPr/>
                    <a:lstStyle/>
                    <a:p>
                      <a:pPr algn="l" fontAlgn="b"/>
                      <a:r>
                        <a:rPr lang="es-CL" sz="1400" b="0" i="0" u="none" strike="noStrike" dirty="0">
                          <a:solidFill>
                            <a:srgbClr val="000000"/>
                          </a:solidFill>
                          <a:effectLst/>
                          <a:latin typeface="Cambria" panose="02040503050406030204" pitchFamily="18" charset="0"/>
                        </a:rPr>
                        <a:t>Transferencia promoción de las ERNC y diversificación matriz hídrica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L" sz="1400" b="0" i="0" u="none" strike="noStrike">
                          <a:solidFill>
                            <a:srgbClr val="000000"/>
                          </a:solidFill>
                          <a:effectLst/>
                          <a:latin typeface="Cambria" panose="02040503050406030204" pitchFamily="18" charset="0"/>
                        </a:rPr>
                        <a:t>U. Catolica del Norte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L" sz="1400" b="0" i="0" u="none" strike="noStrike">
                          <a:solidFill>
                            <a:srgbClr val="000000"/>
                          </a:solidFill>
                          <a:effectLst/>
                          <a:latin typeface="Cambria" panose="02040503050406030204" pitchFamily="18" charset="0"/>
                        </a:rPr>
                        <a:t>30134233-0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L" sz="1400" b="0" i="0" u="none" strike="noStrike" dirty="0">
                          <a:solidFill>
                            <a:srgbClr val="000000"/>
                          </a:solidFill>
                          <a:effectLst/>
                          <a:latin typeface="Cambria" panose="02040503050406030204" pitchFamily="18" charset="0"/>
                        </a:rPr>
                        <a:t>2013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L" sz="1400" b="0" i="0" u="none" strike="noStrike" dirty="0">
                          <a:solidFill>
                            <a:srgbClr val="000000"/>
                          </a:solidFill>
                          <a:effectLst/>
                          <a:latin typeface="Cambria" panose="02040503050406030204" pitchFamily="18" charset="0"/>
                        </a:rPr>
                        <a:t>151.473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8"/>
                  </a:ext>
                </a:extLst>
              </a:tr>
              <a:tr h="314379">
                <a:tc>
                  <a:txBody>
                    <a:bodyPr/>
                    <a:lstStyle/>
                    <a:p>
                      <a:pPr algn="l" fontAlgn="b"/>
                      <a:r>
                        <a:rPr lang="es-CL" sz="1400" b="0" i="0" u="none" strike="noStrike" dirty="0">
                          <a:solidFill>
                            <a:srgbClr val="000000"/>
                          </a:solidFill>
                          <a:effectLst/>
                          <a:latin typeface="Cambria" panose="02040503050406030204" pitchFamily="18" charset="0"/>
                        </a:rPr>
                        <a:t>Transferencia modulo energético de baterías de litio panales fotovoltaicos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s-CL" sz="1400" b="0" i="0" u="none" strike="noStrike" dirty="0">
                          <a:solidFill>
                            <a:srgbClr val="000000"/>
                          </a:solidFill>
                          <a:effectLst/>
                          <a:latin typeface="Cambria" panose="02040503050406030204" pitchFamily="18" charset="0"/>
                        </a:rPr>
                        <a:t>U. de Antofagasta</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es-CL" sz="1400" b="0" i="0" u="none" strike="noStrike" dirty="0">
                          <a:solidFill>
                            <a:srgbClr val="000000"/>
                          </a:solidFill>
                          <a:effectLst/>
                          <a:latin typeface="Cambria" panose="02040503050406030204" pitchFamily="18" charset="0"/>
                        </a:rPr>
                        <a:t>30134523-0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es-CL" sz="1400" b="0" i="0" u="none" strike="noStrike">
                          <a:solidFill>
                            <a:srgbClr val="000000"/>
                          </a:solidFill>
                          <a:effectLst/>
                          <a:latin typeface="Cambria" panose="02040503050406030204" pitchFamily="18" charset="0"/>
                        </a:rPr>
                        <a:t>2013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es-CL" sz="1400" b="0" i="0" u="none" strike="noStrike">
                          <a:solidFill>
                            <a:srgbClr val="000000"/>
                          </a:solidFill>
                          <a:effectLst/>
                          <a:latin typeface="Cambria" panose="02040503050406030204" pitchFamily="18" charset="0"/>
                        </a:rPr>
                        <a:t>188.150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xmlns="" val="10009"/>
                  </a:ext>
                </a:extLst>
              </a:tr>
              <a:tr h="341593">
                <a:tc>
                  <a:txBody>
                    <a:bodyPr/>
                    <a:lstStyle/>
                    <a:p>
                      <a:pPr algn="l" fontAlgn="b"/>
                      <a:r>
                        <a:rPr lang="es-CL" sz="1400" b="0" i="0" u="none" strike="noStrike">
                          <a:solidFill>
                            <a:srgbClr val="000000"/>
                          </a:solidFill>
                          <a:effectLst/>
                          <a:latin typeface="Cambria" panose="02040503050406030204" pitchFamily="18" charset="0"/>
                        </a:rPr>
                        <a:t>Trasferencia sistema autonomo desalacion HDH</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s-CL" sz="1400" b="0" i="0" u="none" strike="noStrike">
                          <a:solidFill>
                            <a:srgbClr val="000000"/>
                          </a:solidFill>
                          <a:effectLst/>
                          <a:latin typeface="Cambria" panose="02040503050406030204" pitchFamily="18" charset="0"/>
                        </a:rPr>
                        <a:t>U. Catolica del Norte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L" sz="1400" b="0" i="0" u="none" strike="noStrike" dirty="0">
                          <a:solidFill>
                            <a:srgbClr val="000000"/>
                          </a:solidFill>
                          <a:effectLst/>
                          <a:latin typeface="Cambria" panose="02040503050406030204" pitchFamily="18" charset="0"/>
                        </a:rPr>
                        <a:t>30136774-0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L" sz="1400" b="0" i="0" u="none" strike="noStrike" dirty="0">
                          <a:solidFill>
                            <a:srgbClr val="000000"/>
                          </a:solidFill>
                          <a:effectLst/>
                          <a:latin typeface="Cambria" panose="02040503050406030204" pitchFamily="18" charset="0"/>
                        </a:rPr>
                        <a:t>2013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s-CL" sz="1400" b="0" i="0" u="none" strike="noStrike">
                          <a:solidFill>
                            <a:srgbClr val="000000"/>
                          </a:solidFill>
                          <a:effectLst/>
                          <a:latin typeface="Cambria" panose="02040503050406030204" pitchFamily="18" charset="0"/>
                        </a:rPr>
                        <a:t>104.000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10"/>
                  </a:ext>
                </a:extLst>
              </a:tr>
              <a:tr h="339708">
                <a:tc>
                  <a:txBody>
                    <a:bodyPr/>
                    <a:lstStyle/>
                    <a:p>
                      <a:pPr algn="l" fontAlgn="b"/>
                      <a:r>
                        <a:rPr lang="es-CL" sz="1400" b="0" i="0" u="none" strike="noStrike" dirty="0">
                          <a:solidFill>
                            <a:srgbClr val="000000"/>
                          </a:solidFill>
                          <a:effectLst/>
                          <a:latin typeface="Cambria" panose="02040503050406030204" pitchFamily="18" charset="0"/>
                        </a:rPr>
                        <a:t>Transferencia planta modular y </a:t>
                      </a:r>
                      <a:r>
                        <a:rPr lang="es-CL" sz="1400" b="0" i="0" u="none" strike="noStrike" dirty="0" err="1">
                          <a:solidFill>
                            <a:srgbClr val="000000"/>
                          </a:solidFill>
                          <a:effectLst/>
                          <a:latin typeface="Cambria" panose="02040503050406030204" pitchFamily="18" charset="0"/>
                        </a:rPr>
                        <a:t>movil</a:t>
                      </a:r>
                      <a:r>
                        <a:rPr lang="es-CL" sz="1400" b="0" i="0" u="none" strike="noStrike" dirty="0">
                          <a:solidFill>
                            <a:srgbClr val="000000"/>
                          </a:solidFill>
                          <a:effectLst/>
                          <a:latin typeface="Cambria" panose="02040503050406030204" pitchFamily="18" charset="0"/>
                        </a:rPr>
                        <a:t> tratamiento de aguas </a:t>
                      </a:r>
                      <a:r>
                        <a:rPr lang="es-CL" sz="1400" b="0" i="0" u="none" strike="noStrike" dirty="0" err="1">
                          <a:solidFill>
                            <a:srgbClr val="000000"/>
                          </a:solidFill>
                          <a:effectLst/>
                          <a:latin typeface="Cambria" panose="02040503050406030204" pitchFamily="18" charset="0"/>
                        </a:rPr>
                        <a:t>electricamente</a:t>
                      </a:r>
                      <a:endParaRPr lang="es-CL" sz="1400" b="0" i="0" u="none" strike="noStrike" dirty="0">
                        <a:solidFill>
                          <a:srgbClr val="000000"/>
                        </a:solidFill>
                        <a:effectLst/>
                        <a:latin typeface="Cambria" panose="02040503050406030204" pitchFamily="18"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b"/>
                      <a:r>
                        <a:rPr lang="es-CL" sz="1400" b="0" i="0" u="none" strike="noStrike">
                          <a:solidFill>
                            <a:srgbClr val="000000"/>
                          </a:solidFill>
                          <a:effectLst/>
                          <a:latin typeface="Cambria" panose="02040503050406030204" pitchFamily="18" charset="0"/>
                        </a:rPr>
                        <a:t>U. Catolica del Norte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es-CL" sz="1400" b="0" i="0" u="none" strike="noStrike">
                          <a:solidFill>
                            <a:srgbClr val="000000"/>
                          </a:solidFill>
                          <a:effectLst/>
                          <a:latin typeface="Cambria" panose="02040503050406030204" pitchFamily="18" charset="0"/>
                        </a:rPr>
                        <a:t>30136777-0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es-CL" sz="1400" b="0" i="0" u="none" strike="noStrike" dirty="0">
                          <a:solidFill>
                            <a:srgbClr val="000000"/>
                          </a:solidFill>
                          <a:effectLst/>
                          <a:latin typeface="Cambria" panose="02040503050406030204" pitchFamily="18" charset="0"/>
                        </a:rPr>
                        <a:t>2013</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r" fontAlgn="b"/>
                      <a:r>
                        <a:rPr lang="es-CL" sz="1400" b="0" i="0" u="none" strike="noStrike" dirty="0">
                          <a:solidFill>
                            <a:srgbClr val="000000"/>
                          </a:solidFill>
                          <a:effectLst/>
                          <a:latin typeface="Cambria" panose="02040503050406030204" pitchFamily="18" charset="0"/>
                        </a:rPr>
                        <a:t>107.361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xmlns="" val="10011"/>
                  </a:ext>
                </a:extLst>
              </a:tr>
              <a:tr h="377431">
                <a:tc>
                  <a:txBody>
                    <a:bodyPr/>
                    <a:lstStyle/>
                    <a:p>
                      <a:pPr algn="r" fontAlgn="b"/>
                      <a:r>
                        <a:rPr lang="es-CL" sz="2000" b="1" i="0" u="none" strike="noStrike" dirty="0">
                          <a:solidFill>
                            <a:srgbClr val="FFFFFF"/>
                          </a:solidFill>
                          <a:effectLst/>
                          <a:latin typeface="Cambria" panose="02040503050406030204" pitchFamily="18" charset="0"/>
                        </a:rPr>
                        <a:t>Monto Total</a:t>
                      </a:r>
                    </a:p>
                  </a:txBody>
                  <a:tcPr marL="9525" marR="9525" marT="9525"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72C4"/>
                    </a:solidFill>
                  </a:tcPr>
                </a:tc>
                <a:tc>
                  <a:txBody>
                    <a:bodyPr/>
                    <a:lstStyle/>
                    <a:p>
                      <a:pPr algn="r" fontAlgn="b"/>
                      <a:r>
                        <a:rPr lang="es-CL" sz="2000" b="1" i="0" u="none" strike="noStrike" dirty="0">
                          <a:solidFill>
                            <a:srgbClr val="FFFFFF"/>
                          </a:solidFill>
                          <a:effectLst/>
                          <a:latin typeface="Cambria" panose="02040503050406030204" pitchFamily="18" charset="0"/>
                        </a:rPr>
                        <a:t> </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72C4"/>
                    </a:solidFill>
                  </a:tcPr>
                </a:tc>
                <a:tc>
                  <a:txBody>
                    <a:bodyPr/>
                    <a:lstStyle/>
                    <a:p>
                      <a:pPr algn="r" fontAlgn="b"/>
                      <a:r>
                        <a:rPr lang="es-CL" sz="2000" b="1" i="0" u="none" strike="noStrike" dirty="0">
                          <a:solidFill>
                            <a:srgbClr val="FFFFFF"/>
                          </a:solidFill>
                          <a:effectLst/>
                          <a:latin typeface="Cambria" panose="02040503050406030204" pitchFamily="18" charset="0"/>
                        </a:rPr>
                        <a:t> </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72C4"/>
                    </a:solidFill>
                  </a:tcPr>
                </a:tc>
                <a:tc>
                  <a:txBody>
                    <a:bodyPr/>
                    <a:lstStyle/>
                    <a:p>
                      <a:pPr algn="r" fontAlgn="b"/>
                      <a:r>
                        <a:rPr lang="es-CL" sz="2000" b="1" i="0" u="none" strike="noStrike" dirty="0">
                          <a:solidFill>
                            <a:srgbClr val="FFFFFF"/>
                          </a:solidFill>
                          <a:effectLst/>
                          <a:latin typeface="Cambria" panose="02040503050406030204" pitchFamily="18" charset="0"/>
                        </a:rPr>
                        <a:t> </a:t>
                      </a:r>
                    </a:p>
                  </a:txBody>
                  <a:tcPr marL="9525" marR="9525" marT="9525"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72C4"/>
                    </a:solidFill>
                  </a:tcPr>
                </a:tc>
                <a:tc>
                  <a:txBody>
                    <a:bodyPr/>
                    <a:lstStyle/>
                    <a:p>
                      <a:pPr algn="r" fontAlgn="b"/>
                      <a:r>
                        <a:rPr lang="es-CL" sz="2000" b="1" i="0" u="none" strike="noStrike" dirty="0">
                          <a:solidFill>
                            <a:srgbClr val="FFFFFF"/>
                          </a:solidFill>
                          <a:effectLst/>
                          <a:latin typeface="Cambria" panose="02040503050406030204" pitchFamily="18" charset="0"/>
                        </a:rPr>
                        <a:t>1.752.187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4472C4"/>
                    </a:solidFill>
                  </a:tcPr>
                </a:tc>
                <a:extLst>
                  <a:ext uri="{0D108BD9-81ED-4DB2-BD59-A6C34878D82A}">
                    <a16:rowId xmlns:a16="http://schemas.microsoft.com/office/drawing/2014/main" xmlns="" val="10012"/>
                  </a:ext>
                </a:extLst>
              </a:tr>
            </a:tbl>
          </a:graphicData>
        </a:graphic>
      </p:graphicFrame>
    </p:spTree>
    <p:extLst>
      <p:ext uri="{BB962C8B-B14F-4D97-AF65-F5344CB8AC3E}">
        <p14:creationId xmlns:p14="http://schemas.microsoft.com/office/powerpoint/2010/main" val="2183726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2" presetClass="emph" presetSubtype="0" fill="hold" grpId="0" nodeType="afterEffect">
                                  <p:stCondLst>
                                    <p:cond delay="0"/>
                                  </p:stCondLst>
                                  <p:childTnLst>
                                    <p:animRot by="120000">
                                      <p:cBhvr>
                                        <p:cTn id="6" dur="100" fill="hold">
                                          <p:stCondLst>
                                            <p:cond delay="0"/>
                                          </p:stCondLst>
                                        </p:cTn>
                                        <p:tgtEl>
                                          <p:spTgt spid="8"/>
                                        </p:tgtEl>
                                        <p:attrNameLst>
                                          <p:attrName>r</p:attrName>
                                        </p:attrNameLst>
                                      </p:cBhvr>
                                    </p:animRot>
                                    <p:animRot by="-240000">
                                      <p:cBhvr>
                                        <p:cTn id="7" dur="200" fill="hold">
                                          <p:stCondLst>
                                            <p:cond delay="200"/>
                                          </p:stCondLst>
                                        </p:cTn>
                                        <p:tgtEl>
                                          <p:spTgt spid="8"/>
                                        </p:tgtEl>
                                        <p:attrNameLst>
                                          <p:attrName>r</p:attrName>
                                        </p:attrNameLst>
                                      </p:cBhvr>
                                    </p:animRot>
                                    <p:animRot by="240000">
                                      <p:cBhvr>
                                        <p:cTn id="8" dur="200" fill="hold">
                                          <p:stCondLst>
                                            <p:cond delay="400"/>
                                          </p:stCondLst>
                                        </p:cTn>
                                        <p:tgtEl>
                                          <p:spTgt spid="8"/>
                                        </p:tgtEl>
                                        <p:attrNameLst>
                                          <p:attrName>r</p:attrName>
                                        </p:attrNameLst>
                                      </p:cBhvr>
                                    </p:animRot>
                                    <p:animRot by="-240000">
                                      <p:cBhvr>
                                        <p:cTn id="9" dur="200" fill="hold">
                                          <p:stCondLst>
                                            <p:cond delay="600"/>
                                          </p:stCondLst>
                                        </p:cTn>
                                        <p:tgtEl>
                                          <p:spTgt spid="8"/>
                                        </p:tgtEl>
                                        <p:attrNameLst>
                                          <p:attrName>r</p:attrName>
                                        </p:attrNameLst>
                                      </p:cBhvr>
                                    </p:animRot>
                                    <p:animRot by="120000">
                                      <p:cBhvr>
                                        <p:cTn id="10" dur="200" fill="hold">
                                          <p:stCondLst>
                                            <p:cond delay="800"/>
                                          </p:stCondLst>
                                        </p:cTn>
                                        <p:tgtEl>
                                          <p:spTgt spid="8"/>
                                        </p:tgtEl>
                                        <p:attrNameLst>
                                          <p:attrName>r</p:attrName>
                                        </p:attrNameLst>
                                      </p:cBhvr>
                                    </p:animRot>
                                  </p:childTnLst>
                                </p:cTn>
                              </p:par>
                            </p:childTnLst>
                          </p:cTn>
                        </p:par>
                        <p:par>
                          <p:cTn id="11" fill="hold">
                            <p:stCondLst>
                              <p:cond delay="1000"/>
                            </p:stCondLst>
                            <p:childTnLst>
                              <p:par>
                                <p:cTn id="12" presetID="42" presetClass="entr" presetSubtype="0" fill="hold" nodeType="afterEffect">
                                  <p:stCondLst>
                                    <p:cond delay="0"/>
                                  </p:stCondLst>
                                  <p:childTnLst>
                                    <p:set>
                                      <p:cBhvr>
                                        <p:cTn id="13" dur="1" fill="hold">
                                          <p:stCondLst>
                                            <p:cond delay="0"/>
                                          </p:stCondLst>
                                        </p:cTn>
                                        <p:tgtEl>
                                          <p:spTgt spid="17"/>
                                        </p:tgtEl>
                                        <p:attrNameLst>
                                          <p:attrName>style.visibility</p:attrName>
                                        </p:attrNameLst>
                                      </p:cBhvr>
                                      <p:to>
                                        <p:strVal val="visible"/>
                                      </p:to>
                                    </p:set>
                                    <p:animEffect transition="in" filter="fade">
                                      <p:cBhvr>
                                        <p:cTn id="14" dur="1000"/>
                                        <p:tgtEl>
                                          <p:spTgt spid="17"/>
                                        </p:tgtEl>
                                      </p:cBhvr>
                                    </p:animEffect>
                                    <p:anim calcmode="lin" valueType="num">
                                      <p:cBhvr>
                                        <p:cTn id="15" dur="1000" fill="hold"/>
                                        <p:tgtEl>
                                          <p:spTgt spid="17"/>
                                        </p:tgtEl>
                                        <p:attrNameLst>
                                          <p:attrName>ppt_x</p:attrName>
                                        </p:attrNameLst>
                                      </p:cBhvr>
                                      <p:tavLst>
                                        <p:tav tm="0">
                                          <p:val>
                                            <p:strVal val="#ppt_x"/>
                                          </p:val>
                                        </p:tav>
                                        <p:tav tm="100000">
                                          <p:val>
                                            <p:strVal val="#ppt_x"/>
                                          </p:val>
                                        </p:tav>
                                      </p:tavLst>
                                    </p:anim>
                                    <p:anim calcmode="lin" valueType="num">
                                      <p:cBhvr>
                                        <p:cTn id="16"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2463</TotalTime>
  <Words>1263</Words>
  <Application>Microsoft Office PowerPoint</Application>
  <PresentationFormat>Personalizado</PresentationFormat>
  <Paragraphs>179</Paragraphs>
  <Slides>17</Slides>
  <Notes>3</Notes>
  <HiddenSlides>0</HiddenSlides>
  <MMClips>0</MMClips>
  <ScaleCrop>false</ScaleCrop>
  <HeadingPairs>
    <vt:vector size="4" baseType="variant">
      <vt:variant>
        <vt:lpstr>Tema</vt:lpstr>
      </vt:variant>
      <vt:variant>
        <vt:i4>1</vt:i4>
      </vt:variant>
      <vt:variant>
        <vt:lpstr>Títulos de diapositiva</vt:lpstr>
      </vt:variant>
      <vt:variant>
        <vt:i4>17</vt:i4>
      </vt:variant>
    </vt:vector>
  </HeadingPairs>
  <TitlesOfParts>
    <vt:vector size="18" baseType="lpstr">
      <vt:lpstr>Tema de Office</vt:lpstr>
      <vt:lpstr>INNOVACION Y RECURSOS HÍDRICOS</vt:lpstr>
      <vt:lpstr>CONTEXTO</vt:lpstr>
      <vt:lpstr>CONTEXTO</vt:lpstr>
      <vt:lpstr>CONTEXTO</vt:lpstr>
      <vt:lpstr>Presentación de PowerPoint</vt:lpstr>
      <vt:lpstr>VINCULACION INTRUMENTOS PLANIFICACION</vt:lpstr>
      <vt:lpstr>VINCULACION INTRUMENTOS PLANIFICACION</vt:lpstr>
      <vt:lpstr>VINCULACION INTRUMENTOS PLANIFICACION</vt:lpstr>
      <vt:lpstr>INVERSION ULTIMOS TRES AÑOS</vt:lpstr>
      <vt:lpstr>INVERSION ULTIMOS TRES AÑOS</vt:lpstr>
      <vt:lpstr>LOCALIZACION</vt:lpstr>
      <vt:lpstr>RESULTADOS</vt:lpstr>
      <vt:lpstr>RESULTADOS</vt:lpstr>
      <vt:lpstr>RESULTADOS</vt:lpstr>
      <vt:lpstr>SISTEMA REGIONAL DE INNOVACION </vt:lpstr>
      <vt:lpstr>DESAFÍOS</vt:lpstr>
      <vt:lpstr>DIVISON DE PLANIFICACION Y DESARROLLO REGIONAL</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INNOVACION HIDRICA</dc:title>
  <dc:creator>Polanco Ayleen AP. (Antofagasta)</dc:creator>
  <cp:lastModifiedBy>Guillermo González Bilbao</cp:lastModifiedBy>
  <cp:revision>146</cp:revision>
  <cp:lastPrinted>2017-03-15T16:34:45Z</cp:lastPrinted>
  <dcterms:created xsi:type="dcterms:W3CDTF">2017-03-14T21:49:57Z</dcterms:created>
  <dcterms:modified xsi:type="dcterms:W3CDTF">2017-03-23T17:56:12Z</dcterms:modified>
</cp:coreProperties>
</file>