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5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47F3-6A59-4DB4-BFAD-CE10EF00EFEF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8C75-E140-4D8A-813B-32ED438A5F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51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47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767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54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5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5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271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6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54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962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5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209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D3E4-4F73-41AA-8B3A-519A4F8DDBF0}" type="datetimeFigureOut">
              <a:rPr lang="es-CL" smtClean="0"/>
              <a:t>18-10-2017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12D8-32F9-4F5C-9277-EB34F418D6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648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00338" y="1772816"/>
            <a:ext cx="5827712" cy="23762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002060"/>
                </a:solidFill>
              </a:rPr>
              <a:t>Víctima y Procedimientos Policiales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2700338" y="6237288"/>
            <a:ext cx="644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>
                <a:latin typeface="Tw Cen MT" pitchFamily="34" charset="0"/>
              </a:rPr>
              <a:t>JEFATURA NACIONAL DE DELITOS ECONÓMICOS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51050" y="6092825"/>
            <a:ext cx="7092950" cy="6492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6092825"/>
            <a:ext cx="1835150" cy="64928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3318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60350"/>
            <a:ext cx="12398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Contacto con la víctima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184482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tx2"/>
                </a:solidFill>
              </a:rPr>
              <a:t>Actualmente las entrevistas a víctimas son realizadas por la Fiscalía a la espera de la Ley de Entrevista Única </a:t>
            </a:r>
            <a:r>
              <a:rPr lang="es-CL" sz="2000" dirty="0" err="1" smtClean="0">
                <a:solidFill>
                  <a:schemeClr val="tx2"/>
                </a:solidFill>
              </a:rPr>
              <a:t>Videograbada</a:t>
            </a:r>
            <a:r>
              <a:rPr lang="es-CL" sz="2000" dirty="0" smtClean="0">
                <a:solidFill>
                  <a:schemeClr val="tx2"/>
                </a:solidFill>
              </a:rPr>
              <a:t>. </a:t>
            </a:r>
            <a:endParaRPr lang="es-CL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tx2"/>
                </a:solidFill>
              </a:rPr>
              <a:t>Finalidad: </a:t>
            </a:r>
            <a:r>
              <a:rPr lang="es-CL" sz="2000" dirty="0" smtClean="0">
                <a:solidFill>
                  <a:schemeClr val="tx2"/>
                </a:solidFill>
              </a:rPr>
              <a:t>disminuir la Victimización Secundaria</a:t>
            </a:r>
            <a:r>
              <a:rPr lang="es-CL" sz="2000" b="1" dirty="0" smtClean="0">
                <a:solidFill>
                  <a:schemeClr val="tx2"/>
                </a:solidFill>
              </a:rPr>
              <a:t>.</a:t>
            </a:r>
            <a:endParaRPr lang="es-CL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23728" y="23488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>
                <a:solidFill>
                  <a:schemeClr val="tx2"/>
                </a:solidFill>
              </a:rPr>
              <a:t>Gracias!</a:t>
            </a:r>
            <a:endParaRPr lang="es-CL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23849" y="1360463"/>
            <a:ext cx="8532813" cy="37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Las Brigadas Investigadoras de Delitos Sexuales y Menores (BRISEXME) son unidades especializadas orientadas al cumplimiento de la legislación relativa a esta sensible temática.</a:t>
            </a:r>
          </a:p>
          <a:p>
            <a:pPr marL="609600" indent="-609600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A lo largo de Chile hay 23 BRISEXME que dependen técnicamente de la Jefatura Nacional de Delitos Contra la Familia (JENAFAM), las que cuentan con personal capacitado para abordar las agresiones sexuales y aquellos fenómenos relativos a nuestros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iños, niñas y adolescentes. 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Brisexme 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23849" y="1360463"/>
            <a:ext cx="8532813" cy="50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JENAFAM 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3725" y="1988840"/>
            <a:ext cx="1385987" cy="37444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CL" dirty="0" smtClean="0"/>
              <a:t>JENAFAM</a:t>
            </a:r>
            <a:endParaRPr lang="es-CL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195736" y="242088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563888" y="21328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Departamento de Acción Comunitaria (DACOM)</a:t>
            </a:r>
            <a:endParaRPr lang="es-CL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2195736" y="357301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563888" y="3258827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Instituto de Criminología (INSCRIM)- Centros de Atención a Víctimas de Atentados Sexuales (CAVAS)</a:t>
            </a:r>
            <a:endParaRPr lang="es-CL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2195736" y="5336341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563888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Brigadas Investigadoras de Delitos Sexuales y Menores (BRISEXME)</a:t>
            </a:r>
            <a:endParaRPr lang="es-CL" dirty="0"/>
          </a:p>
        </p:txBody>
      </p:sp>
      <p:sp>
        <p:nvSpPr>
          <p:cNvPr id="19" name="18 Rectángulo"/>
          <p:cNvSpPr/>
          <p:nvPr/>
        </p:nvSpPr>
        <p:spPr>
          <a:xfrm>
            <a:off x="3419872" y="1988840"/>
            <a:ext cx="3528392" cy="10081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3419872" y="3258827"/>
            <a:ext cx="3528392" cy="11449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3419872" y="4763886"/>
            <a:ext cx="3528392" cy="11449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37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23849" y="1360463"/>
            <a:ext cx="8532813" cy="37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just">
              <a:buFont typeface="Wingdings" pitchFamily="2" charset="2"/>
              <a:buChar char="ü"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BRIGADA DE DELITOS SEXUALES Y MENORES LA SERENA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FUE CREADA EL 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27.SEP.1999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SU MISION ES LA DE INVESTIGAR DELITOS DE INDOLE SEXUAL Y DAR CUMPLIMIENTO A LAS ORDENES DICTADAS POR LOS FISCALES DEL MINISTERIO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PUBLICO (ORDENES DE INVESTIGAR E INSTRUCCIONES PARTICULARES)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Y A LAS EMANADAS DE LOS JUZGADOS DE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FAMILIA (MEDIDAS DE PROTECCIÓN, ORDENES DE BÚSQUEDA, CONDICIONES DE VIDA, ARRESTOS POR PENSION DE ALIMENTOS).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Brisexme 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circuito de atención víctimas</a:t>
            </a:r>
            <a:endParaRPr lang="es-CL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25285" t="23649" r="23954" b="23622"/>
          <a:stretch/>
        </p:blipFill>
        <p:spPr bwMode="auto">
          <a:xfrm>
            <a:off x="1759902" y="1690687"/>
            <a:ext cx="5624195" cy="347662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7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Contacto con la víctima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988840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tx2"/>
                </a:solidFill>
              </a:rPr>
              <a:t>Inicio del “circuito </a:t>
            </a:r>
            <a:r>
              <a:rPr lang="es-CL" sz="2000" dirty="0" err="1" smtClean="0">
                <a:solidFill>
                  <a:schemeClr val="tx2"/>
                </a:solidFill>
              </a:rPr>
              <a:t>victimológico</a:t>
            </a:r>
            <a:r>
              <a:rPr lang="es-CL" sz="2000" dirty="0" smtClean="0">
                <a:solidFill>
                  <a:schemeClr val="tx2"/>
                </a:solidFill>
              </a:rPr>
              <a:t>”, sobretodo en casos de </a:t>
            </a:r>
            <a:r>
              <a:rPr lang="es-CL" sz="2000" b="1" dirty="0" smtClean="0">
                <a:solidFill>
                  <a:schemeClr val="tx2"/>
                </a:solidFill>
              </a:rPr>
              <a:t>delitos flagrantes.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tx2"/>
                </a:solidFill>
              </a:rPr>
              <a:t>Necesidad de </a:t>
            </a:r>
            <a:r>
              <a:rPr lang="es-CL" sz="2000" b="1" dirty="0" smtClean="0">
                <a:solidFill>
                  <a:schemeClr val="tx2"/>
                </a:solidFill>
              </a:rPr>
              <a:t>contención</a:t>
            </a:r>
            <a:r>
              <a:rPr lang="es-CL" sz="2000" dirty="0" smtClean="0">
                <a:solidFill>
                  <a:schemeClr val="tx2"/>
                </a:solidFill>
              </a:rPr>
              <a:t>, </a:t>
            </a:r>
            <a:r>
              <a:rPr lang="es-CL" sz="2000" b="1" dirty="0" smtClean="0">
                <a:solidFill>
                  <a:schemeClr val="tx2"/>
                </a:solidFill>
              </a:rPr>
              <a:t>empatía</a:t>
            </a:r>
            <a:r>
              <a:rPr lang="es-CL" sz="2000" dirty="0" smtClean="0">
                <a:solidFill>
                  <a:schemeClr val="tx2"/>
                </a:solidFill>
              </a:rPr>
              <a:t> pero también de recopilación de información a fin de comprobar la efectividad del hecho denunciado, a lo cual además se suma la detención de posible imputado.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tx2"/>
                </a:solidFill>
              </a:rPr>
              <a:t>Hasta fines del año 2016 </a:t>
            </a:r>
            <a:r>
              <a:rPr lang="es-CL" sz="2000" dirty="0" smtClean="0">
                <a:solidFill>
                  <a:schemeClr val="tx2"/>
                </a:solidFill>
              </a:rPr>
              <a:t>en nuestra Brigada se realizaban entrevistas </a:t>
            </a:r>
            <a:r>
              <a:rPr lang="es-CL" sz="2000" dirty="0" err="1" smtClean="0">
                <a:solidFill>
                  <a:schemeClr val="tx2"/>
                </a:solidFill>
              </a:rPr>
              <a:t>videograbadas</a:t>
            </a:r>
            <a:r>
              <a:rPr lang="es-CL" sz="2000" dirty="0" smtClean="0">
                <a:solidFill>
                  <a:schemeClr val="tx2"/>
                </a:solidFill>
              </a:rPr>
              <a:t> en Sala </a:t>
            </a:r>
            <a:r>
              <a:rPr lang="es-CL" sz="2000" dirty="0" err="1" smtClean="0">
                <a:solidFill>
                  <a:schemeClr val="tx2"/>
                </a:solidFill>
              </a:rPr>
              <a:t>Gesell</a:t>
            </a:r>
            <a:r>
              <a:rPr lang="es-CL" sz="2000" dirty="0" smtClean="0">
                <a:solidFill>
                  <a:schemeClr val="tx2"/>
                </a:solidFill>
              </a:rPr>
              <a:t> </a:t>
            </a:r>
            <a:r>
              <a:rPr lang="es-CL" sz="2000" dirty="0">
                <a:solidFill>
                  <a:schemeClr val="tx2"/>
                </a:solidFill>
              </a:rPr>
              <a:t>a víctimas menores de edad de delitos sexuales, con la finalidad de obtener un testimonio único </a:t>
            </a:r>
            <a:r>
              <a:rPr lang="es-CL" sz="2000" dirty="0" err="1">
                <a:solidFill>
                  <a:schemeClr val="tx2"/>
                </a:solidFill>
              </a:rPr>
              <a:t>videograbado</a:t>
            </a:r>
            <a:r>
              <a:rPr lang="es-CL" sz="2000" dirty="0">
                <a:solidFill>
                  <a:schemeClr val="tx2"/>
                </a:solidFill>
              </a:rPr>
              <a:t>, ayuda a evitar la victimización secundaria, no teniendo la necesidad de repetir nuevamente los dichos señalados en esta entrevista, ante la Fiscalía o como parte de la investigación encomendada a la Policía. </a:t>
            </a:r>
          </a:p>
        </p:txBody>
      </p:sp>
    </p:spTree>
    <p:extLst>
      <p:ext uri="{BB962C8B-B14F-4D97-AF65-F5344CB8AC3E}">
        <p14:creationId xmlns:p14="http://schemas.microsoft.com/office/powerpoint/2010/main" val="25483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Contacto con la víctima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98884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000" dirty="0">
              <a:solidFill>
                <a:schemeClr val="tx2"/>
              </a:solidFill>
            </a:endParaRPr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408737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Contacto con la víctima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98884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000" dirty="0">
              <a:solidFill>
                <a:schemeClr val="tx2"/>
              </a:solidFill>
            </a:endParaRP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4087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7538" y="1050925"/>
            <a:ext cx="8532812" cy="2174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75" y="1050925"/>
            <a:ext cx="539750" cy="2159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42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092825"/>
            <a:ext cx="876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Contacto con la víctima</a:t>
            </a:r>
            <a:endParaRPr lang="es-CL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98884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000" dirty="0">
              <a:solidFill>
                <a:schemeClr val="tx2"/>
              </a:solidFill>
            </a:endParaRPr>
          </a:p>
        </p:txBody>
      </p:sp>
      <p:pic>
        <p:nvPicPr>
          <p:cNvPr id="9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481762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366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Víctima y Procedimientos Policiales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Autocuidado</dc:title>
  <dc:creator>MARIA JESUS VASQUEZ CASTELLANOS</dc:creator>
  <cp:lastModifiedBy>MARIA JESUS VASQUEZ CASTELLANOS</cp:lastModifiedBy>
  <cp:revision>33</cp:revision>
  <dcterms:created xsi:type="dcterms:W3CDTF">2014-07-30T19:39:41Z</dcterms:created>
  <dcterms:modified xsi:type="dcterms:W3CDTF">2017-10-18T18:29:55Z</dcterms:modified>
</cp:coreProperties>
</file>