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67" r:id="rId4"/>
    <p:sldId id="258" r:id="rId5"/>
    <p:sldId id="260" r:id="rId6"/>
    <p:sldId id="259" r:id="rId7"/>
    <p:sldId id="261" r:id="rId8"/>
    <p:sldId id="262" r:id="rId9"/>
    <p:sldId id="263" r:id="rId10"/>
    <p:sldId id="264" r:id="rId11"/>
    <p:sldId id="270" r:id="rId12"/>
    <p:sldId id="265" r:id="rId13"/>
    <p:sldId id="266" r:id="rId14"/>
    <p:sldId id="271" r:id="rId15"/>
    <p:sldId id="268" r:id="rId16"/>
    <p:sldId id="269" r:id="rId17"/>
    <p:sldId id="272" r:id="rId1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500"/>
    <a:srgbClr val="002060"/>
    <a:srgbClr val="650907"/>
    <a:srgbClr val="0E868C"/>
    <a:srgbClr val="990E0B"/>
    <a:srgbClr val="AB20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autoAdjust="0"/>
  </p:normalViewPr>
  <p:slideViewPr>
    <p:cSldViewPr snapToGrid="0">
      <p:cViewPr varScale="1">
        <p:scale>
          <a:sx n="123" d="100"/>
          <a:sy n="123" d="100"/>
        </p:scale>
        <p:origin x="-114"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2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s-CL" dirty="0"/>
              <a:t>PROYECCION USO DE AGUA POR SECTOR </a:t>
            </a:r>
          </a:p>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s-CL" dirty="0"/>
              <a:t>REGION DE ANTOFAGASTA</a:t>
            </a:r>
          </a:p>
        </c:rich>
      </c:tx>
      <c:layout>
        <c:manualLayout>
          <c:xMode val="edge"/>
          <c:yMode val="edge"/>
          <c:x val="0.24432753718285213"/>
          <c:y val="2.3920477399394902E-2"/>
        </c:manualLayout>
      </c:layout>
      <c:overlay val="0"/>
      <c:spPr>
        <a:noFill/>
        <a:ln>
          <a:noFill/>
        </a:ln>
        <a:effectLst/>
      </c:spPr>
    </c:title>
    <c:autoTitleDeleted val="0"/>
    <c:plotArea>
      <c:layout/>
      <c:barChart>
        <c:barDir val="col"/>
        <c:grouping val="clustered"/>
        <c:varyColors val="0"/>
        <c:ser>
          <c:idx val="0"/>
          <c:order val="0"/>
          <c:tx>
            <c:strRef>
              <c:f>Hoja1!$B$1</c:f>
              <c:strCache>
                <c:ptCount val="1"/>
                <c:pt idx="0">
                  <c:v>Año 2007</c:v>
                </c:pt>
              </c:strCache>
            </c:strRef>
          </c:tx>
          <c:spPr>
            <a:gradFill rotWithShape="1">
              <a:gsLst>
                <a:gs pos="0">
                  <a:schemeClr val="accent4">
                    <a:tint val="77000"/>
                    <a:satMod val="103000"/>
                    <a:lumMod val="102000"/>
                    <a:tint val="94000"/>
                  </a:schemeClr>
                </a:gs>
                <a:gs pos="50000">
                  <a:schemeClr val="accent4">
                    <a:tint val="77000"/>
                    <a:satMod val="110000"/>
                    <a:lumMod val="100000"/>
                    <a:shade val="100000"/>
                  </a:schemeClr>
                </a:gs>
                <a:gs pos="100000">
                  <a:schemeClr val="accent4">
                    <a:tint val="77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Hoja1!$A$2:$A$6</c:f>
              <c:strCache>
                <c:ptCount val="5"/>
                <c:pt idx="0">
                  <c:v>Minería</c:v>
                </c:pt>
                <c:pt idx="1">
                  <c:v>Industria</c:v>
                </c:pt>
                <c:pt idx="2">
                  <c:v>Potable</c:v>
                </c:pt>
                <c:pt idx="3">
                  <c:v>Agropecuario</c:v>
                </c:pt>
                <c:pt idx="4">
                  <c:v>Energía</c:v>
                </c:pt>
              </c:strCache>
            </c:strRef>
          </c:cat>
          <c:val>
            <c:numRef>
              <c:f>Hoja1!$B$2:$B$6</c:f>
              <c:numCache>
                <c:formatCode>General</c:formatCode>
                <c:ptCount val="5"/>
                <c:pt idx="0">
                  <c:v>68</c:v>
                </c:pt>
                <c:pt idx="1">
                  <c:v>6</c:v>
                </c:pt>
                <c:pt idx="2">
                  <c:v>4</c:v>
                </c:pt>
                <c:pt idx="3">
                  <c:v>15</c:v>
                </c:pt>
                <c:pt idx="4">
                  <c:v>7</c:v>
                </c:pt>
              </c:numCache>
            </c:numRef>
          </c:val>
          <c:extLst xmlns:c16r2="http://schemas.microsoft.com/office/drawing/2015/06/chart">
            <c:ext xmlns:c16="http://schemas.microsoft.com/office/drawing/2014/chart" uri="{C3380CC4-5D6E-409C-BE32-E72D297353CC}">
              <c16:uniqueId val="{00000000-593D-4E38-B573-A7B2690A3AD7}"/>
            </c:ext>
          </c:extLst>
        </c:ser>
        <c:ser>
          <c:idx val="1"/>
          <c:order val="1"/>
          <c:tx>
            <c:strRef>
              <c:f>Hoja1!$C$1</c:f>
              <c:strCache>
                <c:ptCount val="1"/>
                <c:pt idx="0">
                  <c:v>Año 2032</c:v>
                </c:pt>
              </c:strCache>
            </c:strRef>
          </c:tx>
          <c:spPr>
            <a:gradFill rotWithShape="1">
              <a:gsLst>
                <a:gs pos="0">
                  <a:schemeClr val="accent4">
                    <a:shade val="76000"/>
                    <a:satMod val="103000"/>
                    <a:lumMod val="102000"/>
                    <a:tint val="94000"/>
                  </a:schemeClr>
                </a:gs>
                <a:gs pos="50000">
                  <a:schemeClr val="accent4">
                    <a:shade val="76000"/>
                    <a:satMod val="110000"/>
                    <a:lumMod val="100000"/>
                    <a:shade val="100000"/>
                  </a:schemeClr>
                </a:gs>
                <a:gs pos="100000">
                  <a:schemeClr val="accent4">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Hoja1!$A$2:$A$6</c:f>
              <c:strCache>
                <c:ptCount val="5"/>
                <c:pt idx="0">
                  <c:v>Minería</c:v>
                </c:pt>
                <c:pt idx="1">
                  <c:v>Industria</c:v>
                </c:pt>
                <c:pt idx="2">
                  <c:v>Potable</c:v>
                </c:pt>
                <c:pt idx="3">
                  <c:v>Agropecuario</c:v>
                </c:pt>
                <c:pt idx="4">
                  <c:v>Energía</c:v>
                </c:pt>
              </c:strCache>
            </c:strRef>
          </c:cat>
          <c:val>
            <c:numRef>
              <c:f>Hoja1!$C$2:$C$6</c:f>
              <c:numCache>
                <c:formatCode>General</c:formatCode>
                <c:ptCount val="5"/>
                <c:pt idx="0">
                  <c:v>74</c:v>
                </c:pt>
                <c:pt idx="1">
                  <c:v>9</c:v>
                </c:pt>
                <c:pt idx="2">
                  <c:v>4</c:v>
                </c:pt>
                <c:pt idx="3">
                  <c:v>9</c:v>
                </c:pt>
                <c:pt idx="4">
                  <c:v>4</c:v>
                </c:pt>
              </c:numCache>
            </c:numRef>
          </c:val>
          <c:extLst xmlns:c16r2="http://schemas.microsoft.com/office/drawing/2015/06/chart">
            <c:ext xmlns:c16="http://schemas.microsoft.com/office/drawing/2014/chart" uri="{C3380CC4-5D6E-409C-BE32-E72D297353CC}">
              <c16:uniqueId val="{00000001-593D-4E38-B573-A7B2690A3AD7}"/>
            </c:ext>
          </c:extLst>
        </c:ser>
        <c:dLbls>
          <c:showLegendKey val="0"/>
          <c:showVal val="0"/>
          <c:showCatName val="0"/>
          <c:showSerName val="0"/>
          <c:showPercent val="0"/>
          <c:showBubbleSize val="0"/>
        </c:dLbls>
        <c:gapWidth val="100"/>
        <c:overlap val="-24"/>
        <c:axId val="33159168"/>
        <c:axId val="112325120"/>
      </c:barChart>
      <c:catAx>
        <c:axId val="3315916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s-CL"/>
          </a:p>
        </c:txPr>
        <c:crossAx val="112325120"/>
        <c:crosses val="autoZero"/>
        <c:auto val="1"/>
        <c:lblAlgn val="ctr"/>
        <c:lblOffset val="100"/>
        <c:noMultiLvlLbl val="0"/>
      </c:catAx>
      <c:valAx>
        <c:axId val="112325120"/>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s-CL"/>
          </a:p>
        </c:txPr>
        <c:crossAx val="331591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s-CL"/>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s-CL"/>
    </a:p>
  </c:txPr>
  <c:externalData r:id="rId1">
    <c:autoUpdate val="0"/>
  </c:externalData>
</c:chartSpace>
</file>

<file path=ppt/charts/colors1.xml><?xml version="1.0" encoding="utf-8"?>
<cs:colorStyle xmlns:cs="http://schemas.microsoft.com/office/drawing/2012/chartStyle" xmlns:a="http://schemas.openxmlformats.org/drawingml/2006/main" meth="withinLinearReversed" id="24">
  <a:schemeClr val="accent4"/>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diagrams/_rels/data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image" Target="../media/image15.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66E8E0-C4CE-4DB8-9270-C2A1ED6BEB4E}" type="doc">
      <dgm:prSet loTypeId="urn:microsoft.com/office/officeart/2008/layout/VerticalCurvedList" loCatId="list" qsTypeId="urn:microsoft.com/office/officeart/2005/8/quickstyle/3d2" qsCatId="3D" csTypeId="urn:microsoft.com/office/officeart/2005/8/colors/colorful3" csCatId="colorful" phldr="1"/>
      <dgm:spPr/>
      <dgm:t>
        <a:bodyPr/>
        <a:lstStyle/>
        <a:p>
          <a:endParaRPr lang="es-CL"/>
        </a:p>
      </dgm:t>
    </dgm:pt>
    <dgm:pt modelId="{C4C91BBC-6978-471F-A2E8-31D6EA133BF5}">
      <dgm:prSet phldrT="[Texto]"/>
      <dgm:spPr>
        <a:solidFill>
          <a:schemeClr val="accent6">
            <a:lumMod val="75000"/>
          </a:schemeClr>
        </a:solidFill>
      </dgm:spPr>
      <dgm:t>
        <a:bodyPr/>
        <a:lstStyle/>
        <a:p>
          <a:r>
            <a:rPr lang="es-CL" b="0" dirty="0"/>
            <a:t>Riesgos de déficit de agua para el consumo humano</a:t>
          </a:r>
          <a:r>
            <a:rPr lang="es-CL" b="0" dirty="0">
              <a:solidFill>
                <a:schemeClr val="bg1"/>
              </a:solidFill>
            </a:rPr>
            <a:t>, riego y otros usos</a:t>
          </a:r>
        </a:p>
      </dgm:t>
    </dgm:pt>
    <dgm:pt modelId="{7C112274-1317-45A4-B03F-74E2F748B8BB}" type="parTrans" cxnId="{B60C9AA1-21B2-4F76-A60C-E1490C5DD612}">
      <dgm:prSet/>
      <dgm:spPr/>
      <dgm:t>
        <a:bodyPr/>
        <a:lstStyle/>
        <a:p>
          <a:endParaRPr lang="es-CL"/>
        </a:p>
      </dgm:t>
    </dgm:pt>
    <dgm:pt modelId="{F843FDE7-FBA0-4977-B644-0DD27B650ACE}" type="sibTrans" cxnId="{B60C9AA1-21B2-4F76-A60C-E1490C5DD612}">
      <dgm:prSet/>
      <dgm:spPr/>
      <dgm:t>
        <a:bodyPr/>
        <a:lstStyle/>
        <a:p>
          <a:endParaRPr lang="es-CL"/>
        </a:p>
      </dgm:t>
    </dgm:pt>
    <dgm:pt modelId="{3A57500F-1083-42F0-80FB-4E997E43CED3}">
      <dgm:prSet phldrT="[Texto]"/>
      <dgm:spPr>
        <a:solidFill>
          <a:schemeClr val="accent5">
            <a:lumMod val="75000"/>
          </a:schemeClr>
        </a:solidFill>
      </dgm:spPr>
      <dgm:t>
        <a:bodyPr/>
        <a:lstStyle/>
        <a:p>
          <a:r>
            <a:rPr lang="es-CL" dirty="0"/>
            <a:t>Conflictos por derechos de agua entre comunidades indígenas y actividades productivas</a:t>
          </a:r>
        </a:p>
      </dgm:t>
    </dgm:pt>
    <dgm:pt modelId="{F1AFAC11-E51F-4F8E-A6A2-AA336117288B}" type="parTrans" cxnId="{283214F3-56D6-4986-9157-8C3813C7EE92}">
      <dgm:prSet/>
      <dgm:spPr/>
      <dgm:t>
        <a:bodyPr/>
        <a:lstStyle/>
        <a:p>
          <a:endParaRPr lang="es-CL"/>
        </a:p>
      </dgm:t>
    </dgm:pt>
    <dgm:pt modelId="{3756DE25-B2DA-4A07-A537-69FB9FADD3EB}" type="sibTrans" cxnId="{283214F3-56D6-4986-9157-8C3813C7EE92}">
      <dgm:prSet/>
      <dgm:spPr/>
      <dgm:t>
        <a:bodyPr/>
        <a:lstStyle/>
        <a:p>
          <a:endParaRPr lang="es-CL"/>
        </a:p>
      </dgm:t>
    </dgm:pt>
    <dgm:pt modelId="{664044E4-35B2-4A8C-8684-C49991AC4063}">
      <dgm:prSet phldrT="[Texto]"/>
      <dgm:spPr>
        <a:solidFill>
          <a:schemeClr val="accent4">
            <a:lumMod val="50000"/>
          </a:schemeClr>
        </a:solidFill>
      </dgm:spPr>
      <dgm:t>
        <a:bodyPr/>
        <a:lstStyle/>
        <a:p>
          <a:r>
            <a:rPr lang="es-CL" dirty="0"/>
            <a:t>Conflictos por extracciones ilegales y aprovechamiento ineficiente del recurso por distintas actividades económicas</a:t>
          </a:r>
        </a:p>
      </dgm:t>
    </dgm:pt>
    <dgm:pt modelId="{98592E88-560C-4D5E-81EA-888745A3793C}" type="parTrans" cxnId="{13D70E46-850E-4B85-BF97-55C93D03331E}">
      <dgm:prSet/>
      <dgm:spPr/>
      <dgm:t>
        <a:bodyPr/>
        <a:lstStyle/>
        <a:p>
          <a:endParaRPr lang="es-CL"/>
        </a:p>
      </dgm:t>
    </dgm:pt>
    <dgm:pt modelId="{83779A6E-BD68-422F-AFEE-6BF3440A7B86}" type="sibTrans" cxnId="{13D70E46-850E-4B85-BF97-55C93D03331E}">
      <dgm:prSet/>
      <dgm:spPr/>
      <dgm:t>
        <a:bodyPr/>
        <a:lstStyle/>
        <a:p>
          <a:endParaRPr lang="es-CL"/>
        </a:p>
      </dgm:t>
    </dgm:pt>
    <dgm:pt modelId="{4250518A-30EB-4913-BDE4-ABE862DD1E7F}">
      <dgm:prSet/>
      <dgm:spPr/>
      <dgm:t>
        <a:bodyPr/>
        <a:lstStyle/>
        <a:p>
          <a:endParaRPr lang="es-CL"/>
        </a:p>
      </dgm:t>
    </dgm:pt>
    <dgm:pt modelId="{58062586-81C6-4CC5-9CBE-59EAEB517410}" type="parTrans" cxnId="{D624B4C3-C19F-4118-AF72-5541467FEFFA}">
      <dgm:prSet/>
      <dgm:spPr/>
      <dgm:t>
        <a:bodyPr/>
        <a:lstStyle/>
        <a:p>
          <a:endParaRPr lang="es-CL"/>
        </a:p>
      </dgm:t>
    </dgm:pt>
    <dgm:pt modelId="{3758809B-7C85-4813-93AB-3F62BAD47D3E}" type="sibTrans" cxnId="{D624B4C3-C19F-4118-AF72-5541467FEFFA}">
      <dgm:prSet/>
      <dgm:spPr/>
      <dgm:t>
        <a:bodyPr/>
        <a:lstStyle/>
        <a:p>
          <a:endParaRPr lang="es-CL"/>
        </a:p>
      </dgm:t>
    </dgm:pt>
    <dgm:pt modelId="{5F366742-BD1F-4197-98CB-E655B2A3ECEA}">
      <dgm:prSet/>
      <dgm:spPr/>
      <dgm:t>
        <a:bodyPr/>
        <a:lstStyle/>
        <a:p>
          <a:endParaRPr lang="es-CL"/>
        </a:p>
      </dgm:t>
    </dgm:pt>
    <dgm:pt modelId="{B262C9DC-9DF5-4F96-A911-817AF0850040}" type="parTrans" cxnId="{D0EC6333-5C44-452F-B3D8-F14245668A18}">
      <dgm:prSet/>
      <dgm:spPr/>
      <dgm:t>
        <a:bodyPr/>
        <a:lstStyle/>
        <a:p>
          <a:endParaRPr lang="es-CL"/>
        </a:p>
      </dgm:t>
    </dgm:pt>
    <dgm:pt modelId="{0EFA2774-2BA3-4C61-8D78-22FBF78C6554}" type="sibTrans" cxnId="{D0EC6333-5C44-452F-B3D8-F14245668A18}">
      <dgm:prSet/>
      <dgm:spPr/>
      <dgm:t>
        <a:bodyPr/>
        <a:lstStyle/>
        <a:p>
          <a:endParaRPr lang="es-CL"/>
        </a:p>
      </dgm:t>
    </dgm:pt>
    <dgm:pt modelId="{439F83FF-71A0-471A-B176-708ED8BE056E}">
      <dgm:prSet/>
      <dgm:spPr/>
      <dgm:t>
        <a:bodyPr/>
        <a:lstStyle/>
        <a:p>
          <a:endParaRPr lang="es-CL"/>
        </a:p>
      </dgm:t>
    </dgm:pt>
    <dgm:pt modelId="{8AA89CA1-B6F5-43F9-BC2F-1B5277FFCF09}" type="parTrans" cxnId="{8B4E2555-42F9-47C1-824B-151321E12FA1}">
      <dgm:prSet/>
      <dgm:spPr/>
      <dgm:t>
        <a:bodyPr/>
        <a:lstStyle/>
        <a:p>
          <a:endParaRPr lang="es-CL"/>
        </a:p>
      </dgm:t>
    </dgm:pt>
    <dgm:pt modelId="{806BA2A1-1030-4989-BAF7-1AC59783BF76}" type="sibTrans" cxnId="{8B4E2555-42F9-47C1-824B-151321E12FA1}">
      <dgm:prSet/>
      <dgm:spPr/>
      <dgm:t>
        <a:bodyPr/>
        <a:lstStyle/>
        <a:p>
          <a:endParaRPr lang="es-CL"/>
        </a:p>
      </dgm:t>
    </dgm:pt>
    <dgm:pt modelId="{638A0711-084B-4287-B28F-077139134038}">
      <dgm:prSet/>
      <dgm:spPr/>
      <dgm:t>
        <a:bodyPr/>
        <a:lstStyle/>
        <a:p>
          <a:r>
            <a:rPr lang="es-CL" dirty="0"/>
            <a:t>Dificultad  para desarrollar otras actividades económicas como la agricultura y ganadería, imposibilita diversificar la matriz económica de la región</a:t>
          </a:r>
        </a:p>
      </dgm:t>
    </dgm:pt>
    <dgm:pt modelId="{CBBB8207-7F52-4CC2-A748-4F0DB86B4370}" type="parTrans" cxnId="{BAF1DDC5-9D86-4925-8315-73E6C06E7A10}">
      <dgm:prSet/>
      <dgm:spPr/>
      <dgm:t>
        <a:bodyPr/>
        <a:lstStyle/>
        <a:p>
          <a:endParaRPr lang="es-CL"/>
        </a:p>
      </dgm:t>
    </dgm:pt>
    <dgm:pt modelId="{D403E988-9638-4188-B4E6-47FD20D13797}" type="sibTrans" cxnId="{BAF1DDC5-9D86-4925-8315-73E6C06E7A10}">
      <dgm:prSet/>
      <dgm:spPr/>
      <dgm:t>
        <a:bodyPr/>
        <a:lstStyle/>
        <a:p>
          <a:endParaRPr lang="es-CL"/>
        </a:p>
      </dgm:t>
    </dgm:pt>
    <dgm:pt modelId="{7E109E0D-8F23-4BF5-9C54-3914030BB6AF}">
      <dgm:prSet/>
      <dgm:spPr/>
      <dgm:t>
        <a:bodyPr/>
        <a:lstStyle/>
        <a:p>
          <a:r>
            <a:rPr lang="es-CL" dirty="0"/>
            <a:t>Conflictos entre el desarrollo de ciertas actividades económicas que demandan realizar extracción de agua al interior de áreas protegidas</a:t>
          </a:r>
        </a:p>
      </dgm:t>
    </dgm:pt>
    <dgm:pt modelId="{DFEDC31E-FA94-439A-8071-B8C2E90CC17A}" type="parTrans" cxnId="{EB6C8FEF-EEEF-4533-80A8-798FB5C2BF87}">
      <dgm:prSet/>
      <dgm:spPr/>
      <dgm:t>
        <a:bodyPr/>
        <a:lstStyle/>
        <a:p>
          <a:endParaRPr lang="es-CL"/>
        </a:p>
      </dgm:t>
    </dgm:pt>
    <dgm:pt modelId="{E2EC5334-BC4C-47D6-8BCA-E4BD52A53EC5}" type="sibTrans" cxnId="{EB6C8FEF-EEEF-4533-80A8-798FB5C2BF87}">
      <dgm:prSet/>
      <dgm:spPr/>
      <dgm:t>
        <a:bodyPr/>
        <a:lstStyle/>
        <a:p>
          <a:endParaRPr lang="es-CL"/>
        </a:p>
      </dgm:t>
    </dgm:pt>
    <dgm:pt modelId="{60E0486E-8997-48AE-98DC-B3D7A12902E5}">
      <dgm:prSet/>
      <dgm:spPr/>
      <dgm:t>
        <a:bodyPr/>
        <a:lstStyle/>
        <a:p>
          <a:endParaRPr lang="es-CL"/>
        </a:p>
      </dgm:t>
    </dgm:pt>
    <dgm:pt modelId="{4ECF0023-659F-4F89-B0E9-0A8C48ECBD07}" type="parTrans" cxnId="{CC230FF9-E86C-41FF-BFFE-5584CEB164DA}">
      <dgm:prSet/>
      <dgm:spPr/>
      <dgm:t>
        <a:bodyPr/>
        <a:lstStyle/>
        <a:p>
          <a:endParaRPr lang="es-CL"/>
        </a:p>
      </dgm:t>
    </dgm:pt>
    <dgm:pt modelId="{03F09464-FCEF-4FB9-A508-EDADE22361E9}" type="sibTrans" cxnId="{CC230FF9-E86C-41FF-BFFE-5584CEB164DA}">
      <dgm:prSet/>
      <dgm:spPr/>
      <dgm:t>
        <a:bodyPr/>
        <a:lstStyle/>
        <a:p>
          <a:endParaRPr lang="es-CL"/>
        </a:p>
      </dgm:t>
    </dgm:pt>
    <dgm:pt modelId="{B12EC212-F4A4-41A4-8284-5C7DD363AC4A}">
      <dgm:prSet/>
      <dgm:spPr/>
      <dgm:t>
        <a:bodyPr/>
        <a:lstStyle/>
        <a:p>
          <a:r>
            <a:rPr lang="es-CL" dirty="0"/>
            <a:t>Avance de los procesos de erosión y desertificación asociados en parte importante a actividades antrópicas, por ejemplo el </a:t>
          </a:r>
          <a:r>
            <a:rPr lang="es-CL" b="0" dirty="0">
              <a:solidFill>
                <a:schemeClr val="bg1"/>
              </a:solidFill>
            </a:rPr>
            <a:t>Oasis de Calama sobre </a:t>
          </a:r>
          <a:r>
            <a:rPr lang="es-CL" b="0" u="none" dirty="0">
              <a:solidFill>
                <a:schemeClr val="bg1"/>
              </a:solidFill>
            </a:rPr>
            <a:t>extracción</a:t>
          </a:r>
        </a:p>
      </dgm:t>
    </dgm:pt>
    <dgm:pt modelId="{B7A66634-5C5D-4A38-BB52-589729F80BD9}" type="parTrans" cxnId="{5F04DFD8-3266-4E07-9FD2-3B2BA21E1205}">
      <dgm:prSet/>
      <dgm:spPr/>
      <dgm:t>
        <a:bodyPr/>
        <a:lstStyle/>
        <a:p>
          <a:endParaRPr lang="es-CL"/>
        </a:p>
      </dgm:t>
    </dgm:pt>
    <dgm:pt modelId="{3F2E73C3-D33A-41EA-9154-D7F0DD1EEDE8}" type="sibTrans" cxnId="{5F04DFD8-3266-4E07-9FD2-3B2BA21E1205}">
      <dgm:prSet/>
      <dgm:spPr/>
      <dgm:t>
        <a:bodyPr/>
        <a:lstStyle/>
        <a:p>
          <a:endParaRPr lang="es-CL"/>
        </a:p>
      </dgm:t>
    </dgm:pt>
    <dgm:pt modelId="{E8DE53EB-E6AD-4C15-A134-407A2E556078}">
      <dgm:prSet/>
      <dgm:spPr/>
      <dgm:t>
        <a:bodyPr/>
        <a:lstStyle/>
        <a:p>
          <a:r>
            <a:rPr lang="es-CL" dirty="0"/>
            <a:t>Contaminación de las </a:t>
          </a:r>
          <a:r>
            <a:rPr lang="es-CL" dirty="0" err="1"/>
            <a:t>aguaspor</a:t>
          </a:r>
          <a:r>
            <a:rPr lang="es-CL" dirty="0"/>
            <a:t> su reducido caudal</a:t>
          </a:r>
        </a:p>
      </dgm:t>
    </dgm:pt>
    <dgm:pt modelId="{FFA05ADE-223F-480D-A87C-E933E060EB1B}" type="parTrans" cxnId="{EE9C7FA8-8D35-492C-9D35-8A55C985BDB1}">
      <dgm:prSet/>
      <dgm:spPr/>
      <dgm:t>
        <a:bodyPr/>
        <a:lstStyle/>
        <a:p>
          <a:endParaRPr lang="es-CL"/>
        </a:p>
      </dgm:t>
    </dgm:pt>
    <dgm:pt modelId="{D4313F8E-1180-4D93-8F07-B9491ECFABE6}" type="sibTrans" cxnId="{EE9C7FA8-8D35-492C-9D35-8A55C985BDB1}">
      <dgm:prSet/>
      <dgm:spPr/>
      <dgm:t>
        <a:bodyPr/>
        <a:lstStyle/>
        <a:p>
          <a:endParaRPr lang="es-CL"/>
        </a:p>
      </dgm:t>
    </dgm:pt>
    <dgm:pt modelId="{7027BFFB-10AC-4D65-A487-9FC7007B2967}" type="pres">
      <dgm:prSet presAssocID="{2566E8E0-C4CE-4DB8-9270-C2A1ED6BEB4E}" presName="Name0" presStyleCnt="0">
        <dgm:presLayoutVars>
          <dgm:chMax val="7"/>
          <dgm:chPref val="7"/>
          <dgm:dir/>
        </dgm:presLayoutVars>
      </dgm:prSet>
      <dgm:spPr/>
      <dgm:t>
        <a:bodyPr/>
        <a:lstStyle/>
        <a:p>
          <a:endParaRPr lang="es-CL"/>
        </a:p>
      </dgm:t>
    </dgm:pt>
    <dgm:pt modelId="{84E6D1A1-B40F-49FC-8196-9D84170BEACE}" type="pres">
      <dgm:prSet presAssocID="{2566E8E0-C4CE-4DB8-9270-C2A1ED6BEB4E}" presName="Name1" presStyleCnt="0"/>
      <dgm:spPr/>
    </dgm:pt>
    <dgm:pt modelId="{39FB4C9A-0C05-4096-9ED2-6A3DB7120BCC}" type="pres">
      <dgm:prSet presAssocID="{2566E8E0-C4CE-4DB8-9270-C2A1ED6BEB4E}" presName="cycle" presStyleCnt="0"/>
      <dgm:spPr/>
    </dgm:pt>
    <dgm:pt modelId="{40C21014-3A92-4C0C-9C93-300D67BDA44C}" type="pres">
      <dgm:prSet presAssocID="{2566E8E0-C4CE-4DB8-9270-C2A1ED6BEB4E}" presName="srcNode" presStyleLbl="node1" presStyleIdx="0" presStyleCnt="7"/>
      <dgm:spPr/>
    </dgm:pt>
    <dgm:pt modelId="{05A0E9E7-AACA-4974-A4DD-53A5FCABEF0E}" type="pres">
      <dgm:prSet presAssocID="{2566E8E0-C4CE-4DB8-9270-C2A1ED6BEB4E}" presName="conn" presStyleLbl="parChTrans1D2" presStyleIdx="0" presStyleCnt="1"/>
      <dgm:spPr/>
      <dgm:t>
        <a:bodyPr/>
        <a:lstStyle/>
        <a:p>
          <a:endParaRPr lang="es-CL"/>
        </a:p>
      </dgm:t>
    </dgm:pt>
    <dgm:pt modelId="{2C9599F8-ECE0-4DCA-A934-1E72EED45830}" type="pres">
      <dgm:prSet presAssocID="{2566E8E0-C4CE-4DB8-9270-C2A1ED6BEB4E}" presName="extraNode" presStyleLbl="node1" presStyleIdx="0" presStyleCnt="7"/>
      <dgm:spPr/>
    </dgm:pt>
    <dgm:pt modelId="{5284A851-5EA9-47F3-B1F8-4420C7E7F49B}" type="pres">
      <dgm:prSet presAssocID="{2566E8E0-C4CE-4DB8-9270-C2A1ED6BEB4E}" presName="dstNode" presStyleLbl="node1" presStyleIdx="0" presStyleCnt="7"/>
      <dgm:spPr/>
    </dgm:pt>
    <dgm:pt modelId="{A86B5491-14F0-4F7C-BC53-ABFA934FF6B6}" type="pres">
      <dgm:prSet presAssocID="{C4C91BBC-6978-471F-A2E8-31D6EA133BF5}" presName="text_1" presStyleLbl="node1" presStyleIdx="0" presStyleCnt="7">
        <dgm:presLayoutVars>
          <dgm:bulletEnabled val="1"/>
        </dgm:presLayoutVars>
      </dgm:prSet>
      <dgm:spPr/>
      <dgm:t>
        <a:bodyPr/>
        <a:lstStyle/>
        <a:p>
          <a:endParaRPr lang="es-CL"/>
        </a:p>
      </dgm:t>
    </dgm:pt>
    <dgm:pt modelId="{7BF66B4A-B4D1-4C12-BEFE-CF3D4CEC97BB}" type="pres">
      <dgm:prSet presAssocID="{C4C91BBC-6978-471F-A2E8-31D6EA133BF5}" presName="accent_1" presStyleCnt="0"/>
      <dgm:spPr/>
    </dgm:pt>
    <dgm:pt modelId="{DF1E5F32-C894-40F1-8D9A-9BBDD4C18B07}" type="pres">
      <dgm:prSet presAssocID="{C4C91BBC-6978-471F-A2E8-31D6EA133BF5}" presName="accentRepeatNode" presStyleLbl="solidFgAcc1" presStyleIdx="0" presStyleCnt="7"/>
      <dgm:spPr/>
    </dgm:pt>
    <dgm:pt modelId="{B683D541-7189-4120-BD10-796D6D93FE30}" type="pres">
      <dgm:prSet presAssocID="{3A57500F-1083-42F0-80FB-4E997E43CED3}" presName="text_2" presStyleLbl="node1" presStyleIdx="1" presStyleCnt="7">
        <dgm:presLayoutVars>
          <dgm:bulletEnabled val="1"/>
        </dgm:presLayoutVars>
      </dgm:prSet>
      <dgm:spPr/>
      <dgm:t>
        <a:bodyPr/>
        <a:lstStyle/>
        <a:p>
          <a:endParaRPr lang="es-CL"/>
        </a:p>
      </dgm:t>
    </dgm:pt>
    <dgm:pt modelId="{1B81A360-6B51-400C-8073-FEEF9309411F}" type="pres">
      <dgm:prSet presAssocID="{3A57500F-1083-42F0-80FB-4E997E43CED3}" presName="accent_2" presStyleCnt="0"/>
      <dgm:spPr/>
    </dgm:pt>
    <dgm:pt modelId="{FF886D81-DAF1-4B47-BDE1-2BAC56EFA060}" type="pres">
      <dgm:prSet presAssocID="{3A57500F-1083-42F0-80FB-4E997E43CED3}" presName="accentRepeatNode" presStyleLbl="solidFgAcc1" presStyleIdx="1" presStyleCnt="7"/>
      <dgm:spPr/>
    </dgm:pt>
    <dgm:pt modelId="{FCE891DB-3FA8-42B0-B6E3-193F976E45C1}" type="pres">
      <dgm:prSet presAssocID="{664044E4-35B2-4A8C-8684-C49991AC4063}" presName="text_3" presStyleLbl="node1" presStyleIdx="2" presStyleCnt="7" custLinFactNeighborY="4530">
        <dgm:presLayoutVars>
          <dgm:bulletEnabled val="1"/>
        </dgm:presLayoutVars>
      </dgm:prSet>
      <dgm:spPr/>
      <dgm:t>
        <a:bodyPr/>
        <a:lstStyle/>
        <a:p>
          <a:endParaRPr lang="es-CL"/>
        </a:p>
      </dgm:t>
    </dgm:pt>
    <dgm:pt modelId="{A15DD554-3909-470C-92B4-CCE6910F3041}" type="pres">
      <dgm:prSet presAssocID="{664044E4-35B2-4A8C-8684-C49991AC4063}" presName="accent_3" presStyleCnt="0"/>
      <dgm:spPr/>
    </dgm:pt>
    <dgm:pt modelId="{BB263C24-BD9B-41DC-96CB-8CF0F5ED50B2}" type="pres">
      <dgm:prSet presAssocID="{664044E4-35B2-4A8C-8684-C49991AC4063}" presName="accentRepeatNode" presStyleLbl="solidFgAcc1" presStyleIdx="2" presStyleCnt="7"/>
      <dgm:spPr/>
    </dgm:pt>
    <dgm:pt modelId="{3A39E246-F579-48F5-B8C4-185ABF9A8645}" type="pres">
      <dgm:prSet presAssocID="{638A0711-084B-4287-B28F-077139134038}" presName="text_4" presStyleLbl="node1" presStyleIdx="3" presStyleCnt="7">
        <dgm:presLayoutVars>
          <dgm:bulletEnabled val="1"/>
        </dgm:presLayoutVars>
      </dgm:prSet>
      <dgm:spPr/>
      <dgm:t>
        <a:bodyPr/>
        <a:lstStyle/>
        <a:p>
          <a:endParaRPr lang="es-CL"/>
        </a:p>
      </dgm:t>
    </dgm:pt>
    <dgm:pt modelId="{BD180CC2-1A07-4D77-83A3-99200481B7A7}" type="pres">
      <dgm:prSet presAssocID="{638A0711-084B-4287-B28F-077139134038}" presName="accent_4" presStyleCnt="0"/>
      <dgm:spPr/>
    </dgm:pt>
    <dgm:pt modelId="{0FCD7DB0-6053-4CA8-B2CD-5BC9C025897A}" type="pres">
      <dgm:prSet presAssocID="{638A0711-084B-4287-B28F-077139134038}" presName="accentRepeatNode" presStyleLbl="solidFgAcc1" presStyleIdx="3" presStyleCnt="7"/>
      <dgm:spPr/>
    </dgm:pt>
    <dgm:pt modelId="{102B1812-9C2C-4CD9-870C-7A697CF79952}" type="pres">
      <dgm:prSet presAssocID="{E8DE53EB-E6AD-4C15-A134-407A2E556078}" presName="text_5" presStyleLbl="node1" presStyleIdx="4" presStyleCnt="7">
        <dgm:presLayoutVars>
          <dgm:bulletEnabled val="1"/>
        </dgm:presLayoutVars>
      </dgm:prSet>
      <dgm:spPr/>
      <dgm:t>
        <a:bodyPr/>
        <a:lstStyle/>
        <a:p>
          <a:endParaRPr lang="es-CL"/>
        </a:p>
      </dgm:t>
    </dgm:pt>
    <dgm:pt modelId="{427337B1-B5EB-48ED-A73F-734E65319415}" type="pres">
      <dgm:prSet presAssocID="{E8DE53EB-E6AD-4C15-A134-407A2E556078}" presName="accent_5" presStyleCnt="0"/>
      <dgm:spPr/>
    </dgm:pt>
    <dgm:pt modelId="{B8903C1C-8469-4B50-9CF9-39442ABFC10B}" type="pres">
      <dgm:prSet presAssocID="{E8DE53EB-E6AD-4C15-A134-407A2E556078}" presName="accentRepeatNode" presStyleLbl="solidFgAcc1" presStyleIdx="4" presStyleCnt="7"/>
      <dgm:spPr/>
    </dgm:pt>
    <dgm:pt modelId="{027FBF48-70AE-4CCF-9D9E-433F8315F6CB}" type="pres">
      <dgm:prSet presAssocID="{B12EC212-F4A4-41A4-8284-5C7DD363AC4A}" presName="text_6" presStyleLbl="node1" presStyleIdx="5" presStyleCnt="7">
        <dgm:presLayoutVars>
          <dgm:bulletEnabled val="1"/>
        </dgm:presLayoutVars>
      </dgm:prSet>
      <dgm:spPr/>
      <dgm:t>
        <a:bodyPr/>
        <a:lstStyle/>
        <a:p>
          <a:endParaRPr lang="es-CL"/>
        </a:p>
      </dgm:t>
    </dgm:pt>
    <dgm:pt modelId="{CE9D8D09-555B-4D59-A089-A4EFFD6E9290}" type="pres">
      <dgm:prSet presAssocID="{B12EC212-F4A4-41A4-8284-5C7DD363AC4A}" presName="accent_6" presStyleCnt="0"/>
      <dgm:spPr/>
    </dgm:pt>
    <dgm:pt modelId="{8FE9A40C-5A8F-4EC6-B38B-C124B7136713}" type="pres">
      <dgm:prSet presAssocID="{B12EC212-F4A4-41A4-8284-5C7DD363AC4A}" presName="accentRepeatNode" presStyleLbl="solidFgAcc1" presStyleIdx="5" presStyleCnt="7"/>
      <dgm:spPr/>
    </dgm:pt>
    <dgm:pt modelId="{97C80716-0A9A-44CE-9BE8-34CD1C6445E7}" type="pres">
      <dgm:prSet presAssocID="{7E109E0D-8F23-4BF5-9C54-3914030BB6AF}" presName="text_7" presStyleLbl="node1" presStyleIdx="6" presStyleCnt="7">
        <dgm:presLayoutVars>
          <dgm:bulletEnabled val="1"/>
        </dgm:presLayoutVars>
      </dgm:prSet>
      <dgm:spPr/>
      <dgm:t>
        <a:bodyPr/>
        <a:lstStyle/>
        <a:p>
          <a:endParaRPr lang="es-CL"/>
        </a:p>
      </dgm:t>
    </dgm:pt>
    <dgm:pt modelId="{3E4464DC-358B-4BEC-A727-81A3B91CA442}" type="pres">
      <dgm:prSet presAssocID="{7E109E0D-8F23-4BF5-9C54-3914030BB6AF}" presName="accent_7" presStyleCnt="0"/>
      <dgm:spPr/>
    </dgm:pt>
    <dgm:pt modelId="{C14E0851-FC10-45AC-ACC1-B1C3D16D64EF}" type="pres">
      <dgm:prSet presAssocID="{7E109E0D-8F23-4BF5-9C54-3914030BB6AF}" presName="accentRepeatNode" presStyleLbl="solidFgAcc1" presStyleIdx="6" presStyleCnt="7"/>
      <dgm:spPr/>
    </dgm:pt>
  </dgm:ptLst>
  <dgm:cxnLst>
    <dgm:cxn modelId="{EF0004A6-42DF-44A3-9B73-493013FDAB16}" type="presOf" srcId="{F843FDE7-FBA0-4977-B644-0DD27B650ACE}" destId="{05A0E9E7-AACA-4974-A4DD-53A5FCABEF0E}" srcOrd="0" destOrd="0" presId="urn:microsoft.com/office/officeart/2008/layout/VerticalCurvedList"/>
    <dgm:cxn modelId="{13D70E46-850E-4B85-BF97-55C93D03331E}" srcId="{2566E8E0-C4CE-4DB8-9270-C2A1ED6BEB4E}" destId="{664044E4-35B2-4A8C-8684-C49991AC4063}" srcOrd="2" destOrd="0" parTransId="{98592E88-560C-4D5E-81EA-888745A3793C}" sibTransId="{83779A6E-BD68-422F-AFEE-6BF3440A7B86}"/>
    <dgm:cxn modelId="{D624B4C3-C19F-4118-AF72-5541467FEFFA}" srcId="{2566E8E0-C4CE-4DB8-9270-C2A1ED6BEB4E}" destId="{4250518A-30EB-4913-BDE4-ABE862DD1E7F}" srcOrd="10" destOrd="0" parTransId="{58062586-81C6-4CC5-9CBE-59EAEB517410}" sibTransId="{3758809B-7C85-4813-93AB-3F62BAD47D3E}"/>
    <dgm:cxn modelId="{B6062B9A-D86A-4058-8CE9-C5E04B9E4CF9}" type="presOf" srcId="{7E109E0D-8F23-4BF5-9C54-3914030BB6AF}" destId="{97C80716-0A9A-44CE-9BE8-34CD1C6445E7}" srcOrd="0" destOrd="0" presId="urn:microsoft.com/office/officeart/2008/layout/VerticalCurvedList"/>
    <dgm:cxn modelId="{86DF07DE-9DA0-4371-B0D7-259580F2E172}" type="presOf" srcId="{B12EC212-F4A4-41A4-8284-5C7DD363AC4A}" destId="{027FBF48-70AE-4CCF-9D9E-433F8315F6CB}" srcOrd="0" destOrd="0" presId="urn:microsoft.com/office/officeart/2008/layout/VerticalCurvedList"/>
    <dgm:cxn modelId="{FF1FA26E-421F-4EFF-A370-04AA1A783246}" type="presOf" srcId="{C4C91BBC-6978-471F-A2E8-31D6EA133BF5}" destId="{A86B5491-14F0-4F7C-BC53-ABFA934FF6B6}" srcOrd="0" destOrd="0" presId="urn:microsoft.com/office/officeart/2008/layout/VerticalCurvedList"/>
    <dgm:cxn modelId="{EE9C7FA8-8D35-492C-9D35-8A55C985BDB1}" srcId="{2566E8E0-C4CE-4DB8-9270-C2A1ED6BEB4E}" destId="{E8DE53EB-E6AD-4C15-A134-407A2E556078}" srcOrd="4" destOrd="0" parTransId="{FFA05ADE-223F-480D-A87C-E933E060EB1B}" sibTransId="{D4313F8E-1180-4D93-8F07-B9491ECFABE6}"/>
    <dgm:cxn modelId="{283214F3-56D6-4986-9157-8C3813C7EE92}" srcId="{2566E8E0-C4CE-4DB8-9270-C2A1ED6BEB4E}" destId="{3A57500F-1083-42F0-80FB-4E997E43CED3}" srcOrd="1" destOrd="0" parTransId="{F1AFAC11-E51F-4F8E-A6A2-AA336117288B}" sibTransId="{3756DE25-B2DA-4A07-A537-69FB9FADD3EB}"/>
    <dgm:cxn modelId="{BE25068E-E65A-4914-B3E6-F9BC43C910A7}" type="presOf" srcId="{3A57500F-1083-42F0-80FB-4E997E43CED3}" destId="{B683D541-7189-4120-BD10-796D6D93FE30}" srcOrd="0" destOrd="0" presId="urn:microsoft.com/office/officeart/2008/layout/VerticalCurvedList"/>
    <dgm:cxn modelId="{8B4E2555-42F9-47C1-824B-151321E12FA1}" srcId="{2566E8E0-C4CE-4DB8-9270-C2A1ED6BEB4E}" destId="{439F83FF-71A0-471A-B176-708ED8BE056E}" srcOrd="8" destOrd="0" parTransId="{8AA89CA1-B6F5-43F9-BC2F-1B5277FFCF09}" sibTransId="{806BA2A1-1030-4989-BAF7-1AC59783BF76}"/>
    <dgm:cxn modelId="{252A0C9E-5130-42FC-A76A-8AE06FEA603B}" type="presOf" srcId="{E8DE53EB-E6AD-4C15-A134-407A2E556078}" destId="{102B1812-9C2C-4CD9-870C-7A697CF79952}" srcOrd="0" destOrd="0" presId="urn:microsoft.com/office/officeart/2008/layout/VerticalCurvedList"/>
    <dgm:cxn modelId="{EB6C8FEF-EEEF-4533-80A8-798FB5C2BF87}" srcId="{2566E8E0-C4CE-4DB8-9270-C2A1ED6BEB4E}" destId="{7E109E0D-8F23-4BF5-9C54-3914030BB6AF}" srcOrd="6" destOrd="0" parTransId="{DFEDC31E-FA94-439A-8071-B8C2E90CC17A}" sibTransId="{E2EC5334-BC4C-47D6-8BCA-E4BD52A53EC5}"/>
    <dgm:cxn modelId="{D0EC6333-5C44-452F-B3D8-F14245668A18}" srcId="{2566E8E0-C4CE-4DB8-9270-C2A1ED6BEB4E}" destId="{5F366742-BD1F-4197-98CB-E655B2A3ECEA}" srcOrd="9" destOrd="0" parTransId="{B262C9DC-9DF5-4F96-A911-817AF0850040}" sibTransId="{0EFA2774-2BA3-4C61-8D78-22FBF78C6554}"/>
    <dgm:cxn modelId="{B60C9AA1-21B2-4F76-A60C-E1490C5DD612}" srcId="{2566E8E0-C4CE-4DB8-9270-C2A1ED6BEB4E}" destId="{C4C91BBC-6978-471F-A2E8-31D6EA133BF5}" srcOrd="0" destOrd="0" parTransId="{7C112274-1317-45A4-B03F-74E2F748B8BB}" sibTransId="{F843FDE7-FBA0-4977-B644-0DD27B650ACE}"/>
    <dgm:cxn modelId="{CC230FF9-E86C-41FF-BFFE-5584CEB164DA}" srcId="{2566E8E0-C4CE-4DB8-9270-C2A1ED6BEB4E}" destId="{60E0486E-8997-48AE-98DC-B3D7A12902E5}" srcOrd="7" destOrd="0" parTransId="{4ECF0023-659F-4F89-B0E9-0A8C48ECBD07}" sibTransId="{03F09464-FCEF-4FB9-A508-EDADE22361E9}"/>
    <dgm:cxn modelId="{33B02C8D-A8B3-47B9-B553-A9BC016C1F9A}" type="presOf" srcId="{2566E8E0-C4CE-4DB8-9270-C2A1ED6BEB4E}" destId="{7027BFFB-10AC-4D65-A487-9FC7007B2967}" srcOrd="0" destOrd="0" presId="urn:microsoft.com/office/officeart/2008/layout/VerticalCurvedList"/>
    <dgm:cxn modelId="{BAF1DDC5-9D86-4925-8315-73E6C06E7A10}" srcId="{2566E8E0-C4CE-4DB8-9270-C2A1ED6BEB4E}" destId="{638A0711-084B-4287-B28F-077139134038}" srcOrd="3" destOrd="0" parTransId="{CBBB8207-7F52-4CC2-A748-4F0DB86B4370}" sibTransId="{D403E988-9638-4188-B4E6-47FD20D13797}"/>
    <dgm:cxn modelId="{5F04DFD8-3266-4E07-9FD2-3B2BA21E1205}" srcId="{2566E8E0-C4CE-4DB8-9270-C2A1ED6BEB4E}" destId="{B12EC212-F4A4-41A4-8284-5C7DD363AC4A}" srcOrd="5" destOrd="0" parTransId="{B7A66634-5C5D-4A38-BB52-589729F80BD9}" sibTransId="{3F2E73C3-D33A-41EA-9154-D7F0DD1EEDE8}"/>
    <dgm:cxn modelId="{64FB4115-5B79-45A4-9517-35C6C7494A02}" type="presOf" srcId="{638A0711-084B-4287-B28F-077139134038}" destId="{3A39E246-F579-48F5-B8C4-185ABF9A8645}" srcOrd="0" destOrd="0" presId="urn:microsoft.com/office/officeart/2008/layout/VerticalCurvedList"/>
    <dgm:cxn modelId="{61130ACC-F3A2-4FDE-8B92-A849C72DF297}" type="presOf" srcId="{664044E4-35B2-4A8C-8684-C49991AC4063}" destId="{FCE891DB-3FA8-42B0-B6E3-193F976E45C1}" srcOrd="0" destOrd="0" presId="urn:microsoft.com/office/officeart/2008/layout/VerticalCurvedList"/>
    <dgm:cxn modelId="{E88378E1-8C6A-4840-A6DE-C107DE4CC71F}" type="presParOf" srcId="{7027BFFB-10AC-4D65-A487-9FC7007B2967}" destId="{84E6D1A1-B40F-49FC-8196-9D84170BEACE}" srcOrd="0" destOrd="0" presId="urn:microsoft.com/office/officeart/2008/layout/VerticalCurvedList"/>
    <dgm:cxn modelId="{1FA5C095-FEB6-4282-9505-09279A3B571B}" type="presParOf" srcId="{84E6D1A1-B40F-49FC-8196-9D84170BEACE}" destId="{39FB4C9A-0C05-4096-9ED2-6A3DB7120BCC}" srcOrd="0" destOrd="0" presId="urn:microsoft.com/office/officeart/2008/layout/VerticalCurvedList"/>
    <dgm:cxn modelId="{1365E639-9DE4-48CB-A2D6-7CFF2D773370}" type="presParOf" srcId="{39FB4C9A-0C05-4096-9ED2-6A3DB7120BCC}" destId="{40C21014-3A92-4C0C-9C93-300D67BDA44C}" srcOrd="0" destOrd="0" presId="urn:microsoft.com/office/officeart/2008/layout/VerticalCurvedList"/>
    <dgm:cxn modelId="{B092324C-6548-469F-BEA8-22917049BE1E}" type="presParOf" srcId="{39FB4C9A-0C05-4096-9ED2-6A3DB7120BCC}" destId="{05A0E9E7-AACA-4974-A4DD-53A5FCABEF0E}" srcOrd="1" destOrd="0" presId="urn:microsoft.com/office/officeart/2008/layout/VerticalCurvedList"/>
    <dgm:cxn modelId="{05A74CE5-AC3E-4C0D-A2FC-4CD164CC86AB}" type="presParOf" srcId="{39FB4C9A-0C05-4096-9ED2-6A3DB7120BCC}" destId="{2C9599F8-ECE0-4DCA-A934-1E72EED45830}" srcOrd="2" destOrd="0" presId="urn:microsoft.com/office/officeart/2008/layout/VerticalCurvedList"/>
    <dgm:cxn modelId="{1CB7D7AF-64CE-4EAC-91C9-D316504EED97}" type="presParOf" srcId="{39FB4C9A-0C05-4096-9ED2-6A3DB7120BCC}" destId="{5284A851-5EA9-47F3-B1F8-4420C7E7F49B}" srcOrd="3" destOrd="0" presId="urn:microsoft.com/office/officeart/2008/layout/VerticalCurvedList"/>
    <dgm:cxn modelId="{1FA265A1-B69B-4FF6-87D8-E3A431BBFBFC}" type="presParOf" srcId="{84E6D1A1-B40F-49FC-8196-9D84170BEACE}" destId="{A86B5491-14F0-4F7C-BC53-ABFA934FF6B6}" srcOrd="1" destOrd="0" presId="urn:microsoft.com/office/officeart/2008/layout/VerticalCurvedList"/>
    <dgm:cxn modelId="{6D430E8B-67CF-403B-B7F7-3351FA59585B}" type="presParOf" srcId="{84E6D1A1-B40F-49FC-8196-9D84170BEACE}" destId="{7BF66B4A-B4D1-4C12-BEFE-CF3D4CEC97BB}" srcOrd="2" destOrd="0" presId="urn:microsoft.com/office/officeart/2008/layout/VerticalCurvedList"/>
    <dgm:cxn modelId="{B744BE58-C544-4E18-965E-4718E1742BEE}" type="presParOf" srcId="{7BF66B4A-B4D1-4C12-BEFE-CF3D4CEC97BB}" destId="{DF1E5F32-C894-40F1-8D9A-9BBDD4C18B07}" srcOrd="0" destOrd="0" presId="urn:microsoft.com/office/officeart/2008/layout/VerticalCurvedList"/>
    <dgm:cxn modelId="{7082FDB9-8211-454D-9E5B-517026EF7FF3}" type="presParOf" srcId="{84E6D1A1-B40F-49FC-8196-9D84170BEACE}" destId="{B683D541-7189-4120-BD10-796D6D93FE30}" srcOrd="3" destOrd="0" presId="urn:microsoft.com/office/officeart/2008/layout/VerticalCurvedList"/>
    <dgm:cxn modelId="{8021D324-C1D4-4908-A1CE-8559AB59A9FB}" type="presParOf" srcId="{84E6D1A1-B40F-49FC-8196-9D84170BEACE}" destId="{1B81A360-6B51-400C-8073-FEEF9309411F}" srcOrd="4" destOrd="0" presId="urn:microsoft.com/office/officeart/2008/layout/VerticalCurvedList"/>
    <dgm:cxn modelId="{EC7312C6-241F-4277-8FCE-678923EDA69C}" type="presParOf" srcId="{1B81A360-6B51-400C-8073-FEEF9309411F}" destId="{FF886D81-DAF1-4B47-BDE1-2BAC56EFA060}" srcOrd="0" destOrd="0" presId="urn:microsoft.com/office/officeart/2008/layout/VerticalCurvedList"/>
    <dgm:cxn modelId="{9484A5B1-B0E0-44C8-9B37-B6B25ED31516}" type="presParOf" srcId="{84E6D1A1-B40F-49FC-8196-9D84170BEACE}" destId="{FCE891DB-3FA8-42B0-B6E3-193F976E45C1}" srcOrd="5" destOrd="0" presId="urn:microsoft.com/office/officeart/2008/layout/VerticalCurvedList"/>
    <dgm:cxn modelId="{5FFEF30F-7A59-45EC-815F-2BC9414E8CF7}" type="presParOf" srcId="{84E6D1A1-B40F-49FC-8196-9D84170BEACE}" destId="{A15DD554-3909-470C-92B4-CCE6910F3041}" srcOrd="6" destOrd="0" presId="urn:microsoft.com/office/officeart/2008/layout/VerticalCurvedList"/>
    <dgm:cxn modelId="{63564B48-F6D2-4703-BBFC-446F72B89633}" type="presParOf" srcId="{A15DD554-3909-470C-92B4-CCE6910F3041}" destId="{BB263C24-BD9B-41DC-96CB-8CF0F5ED50B2}" srcOrd="0" destOrd="0" presId="urn:microsoft.com/office/officeart/2008/layout/VerticalCurvedList"/>
    <dgm:cxn modelId="{EB5BE4B9-83EF-443A-8895-B0BC908481B8}" type="presParOf" srcId="{84E6D1A1-B40F-49FC-8196-9D84170BEACE}" destId="{3A39E246-F579-48F5-B8C4-185ABF9A8645}" srcOrd="7" destOrd="0" presId="urn:microsoft.com/office/officeart/2008/layout/VerticalCurvedList"/>
    <dgm:cxn modelId="{63EDE1A9-4432-41E1-9665-9A3A3E25C5E3}" type="presParOf" srcId="{84E6D1A1-B40F-49FC-8196-9D84170BEACE}" destId="{BD180CC2-1A07-4D77-83A3-99200481B7A7}" srcOrd="8" destOrd="0" presId="urn:microsoft.com/office/officeart/2008/layout/VerticalCurvedList"/>
    <dgm:cxn modelId="{01FF5000-1CB9-404F-B8C5-7CCD2D0A9C18}" type="presParOf" srcId="{BD180CC2-1A07-4D77-83A3-99200481B7A7}" destId="{0FCD7DB0-6053-4CA8-B2CD-5BC9C025897A}" srcOrd="0" destOrd="0" presId="urn:microsoft.com/office/officeart/2008/layout/VerticalCurvedList"/>
    <dgm:cxn modelId="{DF95FEB3-AB82-4E16-9D6A-29C3CFE893B2}" type="presParOf" srcId="{84E6D1A1-B40F-49FC-8196-9D84170BEACE}" destId="{102B1812-9C2C-4CD9-870C-7A697CF79952}" srcOrd="9" destOrd="0" presId="urn:microsoft.com/office/officeart/2008/layout/VerticalCurvedList"/>
    <dgm:cxn modelId="{FE643B4A-5F5A-4E52-ACAF-C7A9AB4CDC6A}" type="presParOf" srcId="{84E6D1A1-B40F-49FC-8196-9D84170BEACE}" destId="{427337B1-B5EB-48ED-A73F-734E65319415}" srcOrd="10" destOrd="0" presId="urn:microsoft.com/office/officeart/2008/layout/VerticalCurvedList"/>
    <dgm:cxn modelId="{D8402CCE-F7A6-4107-B4A6-07E30500AC4C}" type="presParOf" srcId="{427337B1-B5EB-48ED-A73F-734E65319415}" destId="{B8903C1C-8469-4B50-9CF9-39442ABFC10B}" srcOrd="0" destOrd="0" presId="urn:microsoft.com/office/officeart/2008/layout/VerticalCurvedList"/>
    <dgm:cxn modelId="{0B1E7A8E-DB08-4C7E-8EA4-F68B5459F00C}" type="presParOf" srcId="{84E6D1A1-B40F-49FC-8196-9D84170BEACE}" destId="{027FBF48-70AE-4CCF-9D9E-433F8315F6CB}" srcOrd="11" destOrd="0" presId="urn:microsoft.com/office/officeart/2008/layout/VerticalCurvedList"/>
    <dgm:cxn modelId="{FCC17FF7-92B0-4136-9600-5B58E6CB08F3}" type="presParOf" srcId="{84E6D1A1-B40F-49FC-8196-9D84170BEACE}" destId="{CE9D8D09-555B-4D59-A089-A4EFFD6E9290}" srcOrd="12" destOrd="0" presId="urn:microsoft.com/office/officeart/2008/layout/VerticalCurvedList"/>
    <dgm:cxn modelId="{18C41A88-BF09-4DBC-910D-36F8EA5CFFAE}" type="presParOf" srcId="{CE9D8D09-555B-4D59-A089-A4EFFD6E9290}" destId="{8FE9A40C-5A8F-4EC6-B38B-C124B7136713}" srcOrd="0" destOrd="0" presId="urn:microsoft.com/office/officeart/2008/layout/VerticalCurvedList"/>
    <dgm:cxn modelId="{467CF92F-B56D-45CC-B771-5A7DE31A2BF9}" type="presParOf" srcId="{84E6D1A1-B40F-49FC-8196-9D84170BEACE}" destId="{97C80716-0A9A-44CE-9BE8-34CD1C6445E7}" srcOrd="13" destOrd="0" presId="urn:microsoft.com/office/officeart/2008/layout/VerticalCurvedList"/>
    <dgm:cxn modelId="{129DDFD8-B446-418D-A595-5A73F02C5215}" type="presParOf" srcId="{84E6D1A1-B40F-49FC-8196-9D84170BEACE}" destId="{3E4464DC-358B-4BEC-A727-81A3B91CA442}" srcOrd="14" destOrd="0" presId="urn:microsoft.com/office/officeart/2008/layout/VerticalCurvedList"/>
    <dgm:cxn modelId="{DD2E7702-068F-46EC-85BA-1BB482103534}" type="presParOf" srcId="{3E4464DC-358B-4BEC-A727-81A3B91CA442}" destId="{C14E0851-FC10-45AC-ACC1-B1C3D16D64EF}"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89D407-4FAC-451B-97EC-F945E4F08DB7}"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lang="es-CL"/>
        </a:p>
      </dgm:t>
    </dgm:pt>
    <dgm:pt modelId="{5B4851D8-C33E-40E5-8E14-1758ACB9B935}">
      <dgm:prSet phldrT="[Texto]" custT="1"/>
      <dgm:spPr>
        <a:solidFill>
          <a:srgbClr val="EEB500"/>
        </a:solidFill>
      </dgm:spPr>
      <dgm:t>
        <a:bodyPr/>
        <a:lstStyle/>
        <a:p>
          <a:r>
            <a:rPr lang="es-CL" sz="2400" dirty="0"/>
            <a:t>ERD</a:t>
          </a:r>
          <a:r>
            <a:rPr lang="es-CL" sz="3200" dirty="0"/>
            <a:t> </a:t>
          </a:r>
        </a:p>
        <a:p>
          <a:r>
            <a:rPr lang="es-CL" sz="1400" dirty="0"/>
            <a:t>2009-2020</a:t>
          </a:r>
        </a:p>
      </dgm:t>
    </dgm:pt>
    <dgm:pt modelId="{7A744FCA-0959-457A-AD52-51D6D0E5D0AD}" type="parTrans" cxnId="{623DC0D7-2A5A-43E2-9BB3-AD7C585EBF97}">
      <dgm:prSet/>
      <dgm:spPr/>
      <dgm:t>
        <a:bodyPr/>
        <a:lstStyle/>
        <a:p>
          <a:endParaRPr lang="es-CL"/>
        </a:p>
      </dgm:t>
    </dgm:pt>
    <dgm:pt modelId="{FE4633A2-31EA-44D6-8CC2-FE2AEFB0F7D4}" type="sibTrans" cxnId="{623DC0D7-2A5A-43E2-9BB3-AD7C585EBF97}">
      <dgm:prSet/>
      <dgm:spPr>
        <a:solidFill>
          <a:srgbClr val="002060"/>
        </a:solidFill>
      </dgm:spPr>
      <dgm:t>
        <a:bodyPr/>
        <a:lstStyle/>
        <a:p>
          <a:endParaRPr lang="es-CL"/>
        </a:p>
      </dgm:t>
    </dgm:pt>
    <dgm:pt modelId="{E8F51494-2D95-4F5B-9654-F7FCBFBDEF61}">
      <dgm:prSet phldrT="[Texto]" custT="1"/>
      <dgm:spPr>
        <a:solidFill>
          <a:schemeClr val="accent5">
            <a:lumMod val="75000"/>
          </a:schemeClr>
        </a:solidFill>
      </dgm:spPr>
      <dgm:t>
        <a:bodyPr/>
        <a:lstStyle/>
        <a:p>
          <a:r>
            <a:rPr lang="es-CL" sz="2400" dirty="0"/>
            <a:t>ERI</a:t>
          </a:r>
        </a:p>
        <a:p>
          <a:r>
            <a:rPr lang="es-CL" sz="1400" dirty="0"/>
            <a:t>2012-2020</a:t>
          </a:r>
        </a:p>
      </dgm:t>
    </dgm:pt>
    <dgm:pt modelId="{65B64549-6D95-4A7A-91A1-503CF615B201}" type="parTrans" cxnId="{A19E86F9-A27C-4F08-A8C1-9B755E06C150}">
      <dgm:prSet/>
      <dgm:spPr/>
      <dgm:t>
        <a:bodyPr/>
        <a:lstStyle/>
        <a:p>
          <a:endParaRPr lang="es-CL"/>
        </a:p>
      </dgm:t>
    </dgm:pt>
    <dgm:pt modelId="{1EDBBABF-FDB1-4E8E-A6A7-B18142C81B58}" type="sibTrans" cxnId="{A19E86F9-A27C-4F08-A8C1-9B755E06C150}">
      <dgm:prSet/>
      <dgm:spPr>
        <a:solidFill>
          <a:srgbClr val="00B050"/>
        </a:solidFill>
      </dgm:spPr>
      <dgm:t>
        <a:bodyPr/>
        <a:lstStyle/>
        <a:p>
          <a:endParaRPr lang="es-CL"/>
        </a:p>
      </dgm:t>
    </dgm:pt>
    <dgm:pt modelId="{D987F105-9B1D-4045-AC6A-A7DF0CD91D82}" type="pres">
      <dgm:prSet presAssocID="{2089D407-4FAC-451B-97EC-F945E4F08DB7}" presName="Name0" presStyleCnt="0">
        <dgm:presLayoutVars>
          <dgm:dir/>
          <dgm:resizeHandles val="exact"/>
        </dgm:presLayoutVars>
      </dgm:prSet>
      <dgm:spPr/>
      <dgm:t>
        <a:bodyPr/>
        <a:lstStyle/>
        <a:p>
          <a:endParaRPr lang="es-CL"/>
        </a:p>
      </dgm:t>
    </dgm:pt>
    <dgm:pt modelId="{7CAD18D8-5D45-403C-BFBB-B25EE65E19F8}" type="pres">
      <dgm:prSet presAssocID="{5B4851D8-C33E-40E5-8E14-1758ACB9B935}" presName="composite" presStyleCnt="0"/>
      <dgm:spPr/>
    </dgm:pt>
    <dgm:pt modelId="{47BA1668-4190-48F0-ADC5-AEF1AE07511C}" type="pres">
      <dgm:prSet presAssocID="{5B4851D8-C33E-40E5-8E14-1758ACB9B935}" presName="imagSh" presStyleLbl="bgImgPlace1" presStyleIdx="0" presStyleCnt="2" custLinFactNeighborX="-2685" custLinFactNeighborY="-19708"/>
      <dgm:spPr>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28575">
          <a:solidFill>
            <a:srgbClr val="002060"/>
          </a:solidFill>
        </a:ln>
      </dgm:spPr>
      <dgm:t>
        <a:bodyPr/>
        <a:lstStyle/>
        <a:p>
          <a:endParaRPr lang="es-CL"/>
        </a:p>
      </dgm:t>
    </dgm:pt>
    <dgm:pt modelId="{78BD9250-98CD-409F-8CC4-1C47ED816514}" type="pres">
      <dgm:prSet presAssocID="{5B4851D8-C33E-40E5-8E14-1758ACB9B935}" presName="txNode" presStyleLbl="node1" presStyleIdx="0" presStyleCnt="2" custLinFactNeighborY="10348">
        <dgm:presLayoutVars>
          <dgm:bulletEnabled val="1"/>
        </dgm:presLayoutVars>
      </dgm:prSet>
      <dgm:spPr/>
      <dgm:t>
        <a:bodyPr/>
        <a:lstStyle/>
        <a:p>
          <a:endParaRPr lang="es-CL"/>
        </a:p>
      </dgm:t>
    </dgm:pt>
    <dgm:pt modelId="{8CBF69BB-41B9-49B4-8FC3-402C91F7C07E}" type="pres">
      <dgm:prSet presAssocID="{FE4633A2-31EA-44D6-8CC2-FE2AEFB0F7D4}" presName="sibTrans" presStyleLbl="sibTrans2D1" presStyleIdx="0" presStyleCnt="1" custScaleX="169735" custScaleY="84501" custLinFactNeighborX="7062" custLinFactNeighborY="-20393"/>
      <dgm:spPr/>
      <dgm:t>
        <a:bodyPr/>
        <a:lstStyle/>
        <a:p>
          <a:endParaRPr lang="es-CL"/>
        </a:p>
      </dgm:t>
    </dgm:pt>
    <dgm:pt modelId="{4B86156D-BC2E-4ED9-9913-321BC17CDC90}" type="pres">
      <dgm:prSet presAssocID="{FE4633A2-31EA-44D6-8CC2-FE2AEFB0F7D4}" presName="connTx" presStyleLbl="sibTrans2D1" presStyleIdx="0" presStyleCnt="1"/>
      <dgm:spPr/>
      <dgm:t>
        <a:bodyPr/>
        <a:lstStyle/>
        <a:p>
          <a:endParaRPr lang="es-CL"/>
        </a:p>
      </dgm:t>
    </dgm:pt>
    <dgm:pt modelId="{71FC1F4E-97BD-45EB-A26C-219C010B1EFE}" type="pres">
      <dgm:prSet presAssocID="{E8F51494-2D95-4F5B-9654-F7FCBFBDEF61}" presName="composite" presStyleCnt="0"/>
      <dgm:spPr/>
    </dgm:pt>
    <dgm:pt modelId="{2B7AD976-358C-4076-A8C4-7C57EE4AD57C}" type="pres">
      <dgm:prSet presAssocID="{E8F51494-2D95-4F5B-9654-F7FCBFBDEF61}" presName="imagSh" presStyleLbl="bgImgPlace1" presStyleIdx="1" presStyleCnt="2" custLinFactNeighborX="3308" custLinFactNeighborY="-19056"/>
      <dgm:spPr>
        <a:blipFill>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28575">
          <a:solidFill>
            <a:schemeClr val="accent5">
              <a:lumMod val="50000"/>
            </a:schemeClr>
          </a:solidFill>
        </a:ln>
      </dgm:spPr>
      <dgm:t>
        <a:bodyPr/>
        <a:lstStyle/>
        <a:p>
          <a:endParaRPr lang="es-CL"/>
        </a:p>
      </dgm:t>
    </dgm:pt>
    <dgm:pt modelId="{2E504F19-ED8C-4D72-BAC9-F24A3288B013}" type="pres">
      <dgm:prSet presAssocID="{E8F51494-2D95-4F5B-9654-F7FCBFBDEF61}" presName="txNode" presStyleLbl="node1" presStyleIdx="1" presStyleCnt="2" custLinFactNeighborX="-1267" custLinFactNeighborY="9552">
        <dgm:presLayoutVars>
          <dgm:bulletEnabled val="1"/>
        </dgm:presLayoutVars>
      </dgm:prSet>
      <dgm:spPr/>
      <dgm:t>
        <a:bodyPr/>
        <a:lstStyle/>
        <a:p>
          <a:endParaRPr lang="es-CL"/>
        </a:p>
      </dgm:t>
    </dgm:pt>
  </dgm:ptLst>
  <dgm:cxnLst>
    <dgm:cxn modelId="{2354FF47-FEE7-4CCA-9E24-621E12FDF857}" type="presOf" srcId="{E8F51494-2D95-4F5B-9654-F7FCBFBDEF61}" destId="{2E504F19-ED8C-4D72-BAC9-F24A3288B013}" srcOrd="0" destOrd="0" presId="urn:microsoft.com/office/officeart/2005/8/layout/hProcess10"/>
    <dgm:cxn modelId="{1885F93B-813E-4030-99D7-271CC7E0F055}" type="presOf" srcId="{2089D407-4FAC-451B-97EC-F945E4F08DB7}" destId="{D987F105-9B1D-4045-AC6A-A7DF0CD91D82}" srcOrd="0" destOrd="0" presId="urn:microsoft.com/office/officeart/2005/8/layout/hProcess10"/>
    <dgm:cxn modelId="{623DC0D7-2A5A-43E2-9BB3-AD7C585EBF97}" srcId="{2089D407-4FAC-451B-97EC-F945E4F08DB7}" destId="{5B4851D8-C33E-40E5-8E14-1758ACB9B935}" srcOrd="0" destOrd="0" parTransId="{7A744FCA-0959-457A-AD52-51D6D0E5D0AD}" sibTransId="{FE4633A2-31EA-44D6-8CC2-FE2AEFB0F7D4}"/>
    <dgm:cxn modelId="{709C8174-951A-4148-9547-61FC31494320}" type="presOf" srcId="{5B4851D8-C33E-40E5-8E14-1758ACB9B935}" destId="{78BD9250-98CD-409F-8CC4-1C47ED816514}" srcOrd="0" destOrd="0" presId="urn:microsoft.com/office/officeart/2005/8/layout/hProcess10"/>
    <dgm:cxn modelId="{4287BAA6-64FB-4C42-8910-59D7F9BFEA6D}" type="presOf" srcId="{FE4633A2-31EA-44D6-8CC2-FE2AEFB0F7D4}" destId="{8CBF69BB-41B9-49B4-8FC3-402C91F7C07E}" srcOrd="0" destOrd="0" presId="urn:microsoft.com/office/officeart/2005/8/layout/hProcess10"/>
    <dgm:cxn modelId="{A19E86F9-A27C-4F08-A8C1-9B755E06C150}" srcId="{2089D407-4FAC-451B-97EC-F945E4F08DB7}" destId="{E8F51494-2D95-4F5B-9654-F7FCBFBDEF61}" srcOrd="1" destOrd="0" parTransId="{65B64549-6D95-4A7A-91A1-503CF615B201}" sibTransId="{1EDBBABF-FDB1-4E8E-A6A7-B18142C81B58}"/>
    <dgm:cxn modelId="{C59C0A24-2403-42BB-B726-16AC23EF156A}" type="presOf" srcId="{FE4633A2-31EA-44D6-8CC2-FE2AEFB0F7D4}" destId="{4B86156D-BC2E-4ED9-9913-321BC17CDC90}" srcOrd="1" destOrd="0" presId="urn:microsoft.com/office/officeart/2005/8/layout/hProcess10"/>
    <dgm:cxn modelId="{62F0193B-6733-4E95-BA6F-A9C1A0AA6C07}" type="presParOf" srcId="{D987F105-9B1D-4045-AC6A-A7DF0CD91D82}" destId="{7CAD18D8-5D45-403C-BFBB-B25EE65E19F8}" srcOrd="0" destOrd="0" presId="urn:microsoft.com/office/officeart/2005/8/layout/hProcess10"/>
    <dgm:cxn modelId="{1CE0C755-522F-4B7D-9471-B43BFDADC874}" type="presParOf" srcId="{7CAD18D8-5D45-403C-BFBB-B25EE65E19F8}" destId="{47BA1668-4190-48F0-ADC5-AEF1AE07511C}" srcOrd="0" destOrd="0" presId="urn:microsoft.com/office/officeart/2005/8/layout/hProcess10"/>
    <dgm:cxn modelId="{D51A31FC-D6B1-4CF2-97F9-122AF1886DA3}" type="presParOf" srcId="{7CAD18D8-5D45-403C-BFBB-B25EE65E19F8}" destId="{78BD9250-98CD-409F-8CC4-1C47ED816514}" srcOrd="1" destOrd="0" presId="urn:microsoft.com/office/officeart/2005/8/layout/hProcess10"/>
    <dgm:cxn modelId="{4B84B495-513C-4E59-B77D-413ABB317666}" type="presParOf" srcId="{D987F105-9B1D-4045-AC6A-A7DF0CD91D82}" destId="{8CBF69BB-41B9-49B4-8FC3-402C91F7C07E}" srcOrd="1" destOrd="0" presId="urn:microsoft.com/office/officeart/2005/8/layout/hProcess10"/>
    <dgm:cxn modelId="{426AD71A-044D-40E0-A928-281A666362C3}" type="presParOf" srcId="{8CBF69BB-41B9-49B4-8FC3-402C91F7C07E}" destId="{4B86156D-BC2E-4ED9-9913-321BC17CDC90}" srcOrd="0" destOrd="0" presId="urn:microsoft.com/office/officeart/2005/8/layout/hProcess10"/>
    <dgm:cxn modelId="{6D75C21B-14A3-4514-99F4-EAD20FF39495}" type="presParOf" srcId="{D987F105-9B1D-4045-AC6A-A7DF0CD91D82}" destId="{71FC1F4E-97BD-45EB-A26C-219C010B1EFE}" srcOrd="2" destOrd="0" presId="urn:microsoft.com/office/officeart/2005/8/layout/hProcess10"/>
    <dgm:cxn modelId="{92F4F147-F5FF-4AED-B93D-1FB97671646A}" type="presParOf" srcId="{71FC1F4E-97BD-45EB-A26C-219C010B1EFE}" destId="{2B7AD976-358C-4076-A8C4-7C57EE4AD57C}" srcOrd="0" destOrd="0" presId="urn:microsoft.com/office/officeart/2005/8/layout/hProcess10"/>
    <dgm:cxn modelId="{322C11D0-ADBC-43EF-B2C0-B48B79A20A54}" type="presParOf" srcId="{71FC1F4E-97BD-45EB-A26C-219C010B1EFE}" destId="{2E504F19-ED8C-4D72-BAC9-F24A3288B013}" srcOrd="1" destOrd="0" presId="urn:microsoft.com/office/officeart/2005/8/layout/hProcess10"/>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B0FF81-2949-4792-81A4-11F17B30DD21}" type="doc">
      <dgm:prSet loTypeId="urn:microsoft.com/office/officeart/2008/layout/AscendingPictureAccentProcess" loCatId="process" qsTypeId="urn:microsoft.com/office/officeart/2005/8/quickstyle/simple1" qsCatId="simple" csTypeId="urn:microsoft.com/office/officeart/2005/8/colors/colorful3" csCatId="colorful" phldr="1"/>
      <dgm:spPr/>
      <dgm:t>
        <a:bodyPr/>
        <a:lstStyle/>
        <a:p>
          <a:endParaRPr lang="es-ES"/>
        </a:p>
      </dgm:t>
    </dgm:pt>
    <dgm:pt modelId="{C421AECA-22E8-4795-94FC-DF2318673830}">
      <dgm:prSet phldrT="[Texto]"/>
      <dgm:spPr/>
      <dgm:t>
        <a:bodyPr/>
        <a:lstStyle/>
        <a:p>
          <a:r>
            <a:rPr lang="es-ES" dirty="0"/>
            <a:t>M$ 764.936</a:t>
          </a:r>
        </a:p>
      </dgm:t>
    </dgm:pt>
    <dgm:pt modelId="{D9BA86EB-AB95-4DB8-AF3A-C489FD3B70D0}" type="parTrans" cxnId="{615E895D-02B6-486A-B660-A6A199EEE919}">
      <dgm:prSet/>
      <dgm:spPr/>
      <dgm:t>
        <a:bodyPr/>
        <a:lstStyle/>
        <a:p>
          <a:endParaRPr lang="es-ES"/>
        </a:p>
      </dgm:t>
    </dgm:pt>
    <dgm:pt modelId="{DCE01DA3-6DDC-4A23-8204-68DF2DAFC32B}" type="sibTrans" cxnId="{615E895D-02B6-486A-B660-A6A199EEE919}">
      <dgm:prSet/>
      <dgm:spPr/>
      <dgm:t>
        <a:bodyPr/>
        <a:lstStyle/>
        <a:p>
          <a:endParaRPr lang="es-ES"/>
        </a:p>
      </dgm:t>
    </dgm:pt>
    <dgm:pt modelId="{4AEA5F2F-5D33-4D9A-83E1-B9586101016E}">
      <dgm:prSet phldrT="[Texto]"/>
      <dgm:spPr>
        <a:solidFill>
          <a:schemeClr val="bg1">
            <a:lumMod val="50000"/>
          </a:schemeClr>
        </a:solidFill>
      </dgm:spPr>
      <dgm:t>
        <a:bodyPr/>
        <a:lstStyle/>
        <a:p>
          <a:r>
            <a:rPr lang="es-ES" dirty="0"/>
            <a:t>M$ 550.984</a:t>
          </a:r>
        </a:p>
      </dgm:t>
    </dgm:pt>
    <dgm:pt modelId="{8C44F390-CEB6-4D2B-8FEC-7ECB31631DCE}" type="parTrans" cxnId="{D372F922-E3CB-4E78-A1E8-B8DDE35E6775}">
      <dgm:prSet/>
      <dgm:spPr/>
      <dgm:t>
        <a:bodyPr/>
        <a:lstStyle/>
        <a:p>
          <a:endParaRPr lang="es-ES"/>
        </a:p>
      </dgm:t>
    </dgm:pt>
    <dgm:pt modelId="{E4E69006-CEA0-4973-89D5-1BF68F7F4F33}" type="sibTrans" cxnId="{D372F922-E3CB-4E78-A1E8-B8DDE35E6775}">
      <dgm:prSet/>
      <dgm:spPr/>
      <dgm:t>
        <a:bodyPr/>
        <a:lstStyle/>
        <a:p>
          <a:endParaRPr lang="es-ES"/>
        </a:p>
      </dgm:t>
    </dgm:pt>
    <dgm:pt modelId="{623BDB26-E80E-4AD7-B973-CD0CA560CF5F}">
      <dgm:prSet phldrT="[Texto]"/>
      <dgm:spPr/>
      <dgm:t>
        <a:bodyPr/>
        <a:lstStyle/>
        <a:p>
          <a:r>
            <a:rPr lang="es-ES" dirty="0"/>
            <a:t>M$ 436.267</a:t>
          </a:r>
        </a:p>
      </dgm:t>
    </dgm:pt>
    <dgm:pt modelId="{94034011-AFE6-4380-ADA2-E6D4D9E580D3}" type="parTrans" cxnId="{25A854FE-81E2-4029-9F84-7DED3F6E7CDC}">
      <dgm:prSet/>
      <dgm:spPr/>
      <dgm:t>
        <a:bodyPr/>
        <a:lstStyle/>
        <a:p>
          <a:endParaRPr lang="es-ES"/>
        </a:p>
      </dgm:t>
    </dgm:pt>
    <dgm:pt modelId="{2C8F5A4B-8696-4E7F-AD64-B1665D1E6D26}" type="sibTrans" cxnId="{25A854FE-81E2-4029-9F84-7DED3F6E7CDC}">
      <dgm:prSet/>
      <dgm:spPr/>
      <dgm:t>
        <a:bodyPr/>
        <a:lstStyle/>
        <a:p>
          <a:endParaRPr lang="es-ES"/>
        </a:p>
      </dgm:t>
    </dgm:pt>
    <dgm:pt modelId="{E660DAEA-896E-4D7D-BD8C-556B19A83F78}" type="pres">
      <dgm:prSet presAssocID="{A2B0FF81-2949-4792-81A4-11F17B30DD21}" presName="Name0" presStyleCnt="0">
        <dgm:presLayoutVars>
          <dgm:chMax val="7"/>
          <dgm:chPref val="7"/>
          <dgm:dir/>
        </dgm:presLayoutVars>
      </dgm:prSet>
      <dgm:spPr/>
      <dgm:t>
        <a:bodyPr/>
        <a:lstStyle/>
        <a:p>
          <a:endParaRPr lang="es-CL"/>
        </a:p>
      </dgm:t>
    </dgm:pt>
    <dgm:pt modelId="{4F51B75D-3536-49FF-A4CB-87C85B4E4D10}" type="pres">
      <dgm:prSet presAssocID="{A2B0FF81-2949-4792-81A4-11F17B30DD21}" presName="dot1" presStyleLbl="alignNode1" presStyleIdx="0" presStyleCnt="12"/>
      <dgm:spPr/>
    </dgm:pt>
    <dgm:pt modelId="{22F1ABCE-DA6D-4CC6-91B2-22C00B8C6443}" type="pres">
      <dgm:prSet presAssocID="{A2B0FF81-2949-4792-81A4-11F17B30DD21}" presName="dot2" presStyleLbl="alignNode1" presStyleIdx="1" presStyleCnt="12"/>
      <dgm:spPr/>
    </dgm:pt>
    <dgm:pt modelId="{87ABF27C-7665-46DB-9C4A-6AC076C1D8E9}" type="pres">
      <dgm:prSet presAssocID="{A2B0FF81-2949-4792-81A4-11F17B30DD21}" presName="dot3" presStyleLbl="alignNode1" presStyleIdx="2" presStyleCnt="12"/>
      <dgm:spPr/>
    </dgm:pt>
    <dgm:pt modelId="{5C44379A-CE18-4452-8711-A740DBD80868}" type="pres">
      <dgm:prSet presAssocID="{A2B0FF81-2949-4792-81A4-11F17B30DD21}" presName="dot4" presStyleLbl="alignNode1" presStyleIdx="3" presStyleCnt="12"/>
      <dgm:spPr/>
    </dgm:pt>
    <dgm:pt modelId="{E9D0AE1F-76AD-42E0-A47E-479BB8F18071}" type="pres">
      <dgm:prSet presAssocID="{A2B0FF81-2949-4792-81A4-11F17B30DD21}" presName="dot5" presStyleLbl="alignNode1" presStyleIdx="4" presStyleCnt="12"/>
      <dgm:spPr/>
    </dgm:pt>
    <dgm:pt modelId="{731C0EA6-D7D3-4D95-A665-EBECDD706A7E}" type="pres">
      <dgm:prSet presAssocID="{A2B0FF81-2949-4792-81A4-11F17B30DD21}" presName="dotArrow1" presStyleLbl="alignNode1" presStyleIdx="5" presStyleCnt="12"/>
      <dgm:spPr/>
    </dgm:pt>
    <dgm:pt modelId="{F1C8C76A-A235-4AEC-B44B-FA221BA4487C}" type="pres">
      <dgm:prSet presAssocID="{A2B0FF81-2949-4792-81A4-11F17B30DD21}" presName="dotArrow2" presStyleLbl="alignNode1" presStyleIdx="6" presStyleCnt="12"/>
      <dgm:spPr/>
    </dgm:pt>
    <dgm:pt modelId="{B0DA0011-9A0D-44C9-8702-8987DB912CBC}" type="pres">
      <dgm:prSet presAssocID="{A2B0FF81-2949-4792-81A4-11F17B30DD21}" presName="dotArrow3" presStyleLbl="alignNode1" presStyleIdx="7" presStyleCnt="12"/>
      <dgm:spPr/>
    </dgm:pt>
    <dgm:pt modelId="{D635342B-EC61-4939-BFFF-9AD88040A7EA}" type="pres">
      <dgm:prSet presAssocID="{A2B0FF81-2949-4792-81A4-11F17B30DD21}" presName="dotArrow4" presStyleLbl="alignNode1" presStyleIdx="8" presStyleCnt="12"/>
      <dgm:spPr/>
    </dgm:pt>
    <dgm:pt modelId="{4DFA653F-C369-4D6E-86F4-BB0BEE1C8D8A}" type="pres">
      <dgm:prSet presAssocID="{A2B0FF81-2949-4792-81A4-11F17B30DD21}" presName="dotArrow5" presStyleLbl="alignNode1" presStyleIdx="9" presStyleCnt="12"/>
      <dgm:spPr/>
    </dgm:pt>
    <dgm:pt modelId="{57BCD646-A1A6-4801-9820-2AD051996BE6}" type="pres">
      <dgm:prSet presAssocID="{A2B0FF81-2949-4792-81A4-11F17B30DD21}" presName="dotArrow6" presStyleLbl="alignNode1" presStyleIdx="10" presStyleCnt="12"/>
      <dgm:spPr/>
    </dgm:pt>
    <dgm:pt modelId="{F9844503-3D7E-422F-B0D0-ACECF63832A7}" type="pres">
      <dgm:prSet presAssocID="{A2B0FF81-2949-4792-81A4-11F17B30DD21}" presName="dotArrow7" presStyleLbl="alignNode1" presStyleIdx="11" presStyleCnt="12"/>
      <dgm:spPr/>
    </dgm:pt>
    <dgm:pt modelId="{CD74BDD5-FC6D-40F2-9925-AD3D47DE395F}" type="pres">
      <dgm:prSet presAssocID="{4AEA5F2F-5D33-4D9A-83E1-B9586101016E}" presName="parTx1" presStyleLbl="node1" presStyleIdx="0" presStyleCnt="3"/>
      <dgm:spPr/>
      <dgm:t>
        <a:bodyPr/>
        <a:lstStyle/>
        <a:p>
          <a:endParaRPr lang="es-CL"/>
        </a:p>
      </dgm:t>
    </dgm:pt>
    <dgm:pt modelId="{E16CE718-21FD-4240-AD60-6BB58FB19FC0}" type="pres">
      <dgm:prSet presAssocID="{E4E69006-CEA0-4973-89D5-1BF68F7F4F33}" presName="picture1" presStyleCnt="0"/>
      <dgm:spPr/>
    </dgm:pt>
    <dgm:pt modelId="{FB842F02-6ADD-4539-AA14-8E42106B5041}" type="pres">
      <dgm:prSet presAssocID="{E4E69006-CEA0-4973-89D5-1BF68F7F4F33}" presName="imageRepeatNode" presStyleLbl="fgImgPlace1" presStyleIdx="0" presStyleCnt="3"/>
      <dgm:spPr/>
      <dgm:t>
        <a:bodyPr/>
        <a:lstStyle/>
        <a:p>
          <a:endParaRPr lang="es-CL"/>
        </a:p>
      </dgm:t>
    </dgm:pt>
    <dgm:pt modelId="{F20AC649-C6BF-41BF-85F1-1AB99CE5297E}" type="pres">
      <dgm:prSet presAssocID="{623BDB26-E80E-4AD7-B973-CD0CA560CF5F}" presName="parTx2" presStyleLbl="node1" presStyleIdx="1" presStyleCnt="3"/>
      <dgm:spPr/>
      <dgm:t>
        <a:bodyPr/>
        <a:lstStyle/>
        <a:p>
          <a:endParaRPr lang="es-CL"/>
        </a:p>
      </dgm:t>
    </dgm:pt>
    <dgm:pt modelId="{AF840F7E-035A-4850-873A-BF9F4B0B7EAD}" type="pres">
      <dgm:prSet presAssocID="{2C8F5A4B-8696-4E7F-AD64-B1665D1E6D26}" presName="picture2" presStyleCnt="0"/>
      <dgm:spPr/>
    </dgm:pt>
    <dgm:pt modelId="{BF548483-B3D9-4A0E-8E79-CB74A72AAE4D}" type="pres">
      <dgm:prSet presAssocID="{2C8F5A4B-8696-4E7F-AD64-B1665D1E6D26}" presName="imageRepeatNode" presStyleLbl="fgImgPlace1" presStyleIdx="1" presStyleCnt="3"/>
      <dgm:spPr/>
      <dgm:t>
        <a:bodyPr/>
        <a:lstStyle/>
        <a:p>
          <a:endParaRPr lang="es-CL"/>
        </a:p>
      </dgm:t>
    </dgm:pt>
    <dgm:pt modelId="{CDE4A10D-B5F4-4DF0-BA53-E2D62D728673}" type="pres">
      <dgm:prSet presAssocID="{C421AECA-22E8-4795-94FC-DF2318673830}" presName="parTx3" presStyleLbl="node1" presStyleIdx="2" presStyleCnt="3"/>
      <dgm:spPr/>
      <dgm:t>
        <a:bodyPr/>
        <a:lstStyle/>
        <a:p>
          <a:endParaRPr lang="es-CL"/>
        </a:p>
      </dgm:t>
    </dgm:pt>
    <dgm:pt modelId="{E05347DA-C9B9-43E3-937B-C67ECFE3BC9F}" type="pres">
      <dgm:prSet presAssocID="{DCE01DA3-6DDC-4A23-8204-68DF2DAFC32B}" presName="picture3" presStyleCnt="0"/>
      <dgm:spPr/>
    </dgm:pt>
    <dgm:pt modelId="{60D50FBE-E22C-4DC4-A791-08F442EBFA0B}" type="pres">
      <dgm:prSet presAssocID="{DCE01DA3-6DDC-4A23-8204-68DF2DAFC32B}" presName="imageRepeatNode" presStyleLbl="fgImgPlace1" presStyleIdx="2" presStyleCnt="3"/>
      <dgm:spPr/>
      <dgm:t>
        <a:bodyPr/>
        <a:lstStyle/>
        <a:p>
          <a:endParaRPr lang="es-CL"/>
        </a:p>
      </dgm:t>
    </dgm:pt>
  </dgm:ptLst>
  <dgm:cxnLst>
    <dgm:cxn modelId="{D2A2F4F2-A7DB-420E-B5B4-D81C39F266EF}" type="presOf" srcId="{623BDB26-E80E-4AD7-B973-CD0CA560CF5F}" destId="{F20AC649-C6BF-41BF-85F1-1AB99CE5297E}" srcOrd="0" destOrd="0" presId="urn:microsoft.com/office/officeart/2008/layout/AscendingPictureAccentProcess"/>
    <dgm:cxn modelId="{0FF7726A-F57F-4340-8F82-CB6980F889B7}" type="presOf" srcId="{2C8F5A4B-8696-4E7F-AD64-B1665D1E6D26}" destId="{BF548483-B3D9-4A0E-8E79-CB74A72AAE4D}" srcOrd="0" destOrd="0" presId="urn:microsoft.com/office/officeart/2008/layout/AscendingPictureAccentProcess"/>
    <dgm:cxn modelId="{0FFA0EC9-777B-4E38-917D-695E388520D9}" type="presOf" srcId="{DCE01DA3-6DDC-4A23-8204-68DF2DAFC32B}" destId="{60D50FBE-E22C-4DC4-A791-08F442EBFA0B}" srcOrd="0" destOrd="0" presId="urn:microsoft.com/office/officeart/2008/layout/AscendingPictureAccentProcess"/>
    <dgm:cxn modelId="{615E895D-02B6-486A-B660-A6A199EEE919}" srcId="{A2B0FF81-2949-4792-81A4-11F17B30DD21}" destId="{C421AECA-22E8-4795-94FC-DF2318673830}" srcOrd="2" destOrd="0" parTransId="{D9BA86EB-AB95-4DB8-AF3A-C489FD3B70D0}" sibTransId="{DCE01DA3-6DDC-4A23-8204-68DF2DAFC32B}"/>
    <dgm:cxn modelId="{D372F922-E3CB-4E78-A1E8-B8DDE35E6775}" srcId="{A2B0FF81-2949-4792-81A4-11F17B30DD21}" destId="{4AEA5F2F-5D33-4D9A-83E1-B9586101016E}" srcOrd="0" destOrd="0" parTransId="{8C44F390-CEB6-4D2B-8FEC-7ECB31631DCE}" sibTransId="{E4E69006-CEA0-4973-89D5-1BF68F7F4F33}"/>
    <dgm:cxn modelId="{300EC794-2925-43AB-AE8E-A606128F51D3}" type="presOf" srcId="{C421AECA-22E8-4795-94FC-DF2318673830}" destId="{CDE4A10D-B5F4-4DF0-BA53-E2D62D728673}" srcOrd="0" destOrd="0" presId="urn:microsoft.com/office/officeart/2008/layout/AscendingPictureAccentProcess"/>
    <dgm:cxn modelId="{62947975-7B59-4004-9834-5BB7ABCC6E61}" type="presOf" srcId="{4AEA5F2F-5D33-4D9A-83E1-B9586101016E}" destId="{CD74BDD5-FC6D-40F2-9925-AD3D47DE395F}" srcOrd="0" destOrd="0" presId="urn:microsoft.com/office/officeart/2008/layout/AscendingPictureAccentProcess"/>
    <dgm:cxn modelId="{739DF752-779E-40EC-857C-35038CEA062E}" type="presOf" srcId="{A2B0FF81-2949-4792-81A4-11F17B30DD21}" destId="{E660DAEA-896E-4D7D-BD8C-556B19A83F78}" srcOrd="0" destOrd="0" presId="urn:microsoft.com/office/officeart/2008/layout/AscendingPictureAccentProcess"/>
    <dgm:cxn modelId="{4E19D098-F864-481E-8582-597DCC130DAA}" type="presOf" srcId="{E4E69006-CEA0-4973-89D5-1BF68F7F4F33}" destId="{FB842F02-6ADD-4539-AA14-8E42106B5041}" srcOrd="0" destOrd="0" presId="urn:microsoft.com/office/officeart/2008/layout/AscendingPictureAccentProcess"/>
    <dgm:cxn modelId="{25A854FE-81E2-4029-9F84-7DED3F6E7CDC}" srcId="{A2B0FF81-2949-4792-81A4-11F17B30DD21}" destId="{623BDB26-E80E-4AD7-B973-CD0CA560CF5F}" srcOrd="1" destOrd="0" parTransId="{94034011-AFE6-4380-ADA2-E6D4D9E580D3}" sibTransId="{2C8F5A4B-8696-4E7F-AD64-B1665D1E6D26}"/>
    <dgm:cxn modelId="{628EF765-04A8-442B-868F-D6904A12B5AB}" type="presParOf" srcId="{E660DAEA-896E-4D7D-BD8C-556B19A83F78}" destId="{4F51B75D-3536-49FF-A4CB-87C85B4E4D10}" srcOrd="0" destOrd="0" presId="urn:microsoft.com/office/officeart/2008/layout/AscendingPictureAccentProcess"/>
    <dgm:cxn modelId="{82264A3F-74D8-4023-A45E-3216A3DE83C4}" type="presParOf" srcId="{E660DAEA-896E-4D7D-BD8C-556B19A83F78}" destId="{22F1ABCE-DA6D-4CC6-91B2-22C00B8C6443}" srcOrd="1" destOrd="0" presId="urn:microsoft.com/office/officeart/2008/layout/AscendingPictureAccentProcess"/>
    <dgm:cxn modelId="{39A6DA3D-A804-4337-A762-3869113AC414}" type="presParOf" srcId="{E660DAEA-896E-4D7D-BD8C-556B19A83F78}" destId="{87ABF27C-7665-46DB-9C4A-6AC076C1D8E9}" srcOrd="2" destOrd="0" presId="urn:microsoft.com/office/officeart/2008/layout/AscendingPictureAccentProcess"/>
    <dgm:cxn modelId="{CC39CFA7-1F10-47CB-B125-993065B9D8BC}" type="presParOf" srcId="{E660DAEA-896E-4D7D-BD8C-556B19A83F78}" destId="{5C44379A-CE18-4452-8711-A740DBD80868}" srcOrd="3" destOrd="0" presId="urn:microsoft.com/office/officeart/2008/layout/AscendingPictureAccentProcess"/>
    <dgm:cxn modelId="{7FFD4C34-2641-43BB-96F5-EDA66386D265}" type="presParOf" srcId="{E660DAEA-896E-4D7D-BD8C-556B19A83F78}" destId="{E9D0AE1F-76AD-42E0-A47E-479BB8F18071}" srcOrd="4" destOrd="0" presId="urn:microsoft.com/office/officeart/2008/layout/AscendingPictureAccentProcess"/>
    <dgm:cxn modelId="{B80F54AE-9847-44D1-8CD3-1549B3A6CA14}" type="presParOf" srcId="{E660DAEA-896E-4D7D-BD8C-556B19A83F78}" destId="{731C0EA6-D7D3-4D95-A665-EBECDD706A7E}" srcOrd="5" destOrd="0" presId="urn:microsoft.com/office/officeart/2008/layout/AscendingPictureAccentProcess"/>
    <dgm:cxn modelId="{6C88E000-E4B6-4EE2-9216-04327091C692}" type="presParOf" srcId="{E660DAEA-896E-4D7D-BD8C-556B19A83F78}" destId="{F1C8C76A-A235-4AEC-B44B-FA221BA4487C}" srcOrd="6" destOrd="0" presId="urn:microsoft.com/office/officeart/2008/layout/AscendingPictureAccentProcess"/>
    <dgm:cxn modelId="{D6FB5620-7584-4563-BA27-A712DC5D5EFE}" type="presParOf" srcId="{E660DAEA-896E-4D7D-BD8C-556B19A83F78}" destId="{B0DA0011-9A0D-44C9-8702-8987DB912CBC}" srcOrd="7" destOrd="0" presId="urn:microsoft.com/office/officeart/2008/layout/AscendingPictureAccentProcess"/>
    <dgm:cxn modelId="{95953A4A-7D63-4932-82A1-4279155CE3D0}" type="presParOf" srcId="{E660DAEA-896E-4D7D-BD8C-556B19A83F78}" destId="{D635342B-EC61-4939-BFFF-9AD88040A7EA}" srcOrd="8" destOrd="0" presId="urn:microsoft.com/office/officeart/2008/layout/AscendingPictureAccentProcess"/>
    <dgm:cxn modelId="{A34C673C-BDBF-43C0-8DE8-6AA2881DC32F}" type="presParOf" srcId="{E660DAEA-896E-4D7D-BD8C-556B19A83F78}" destId="{4DFA653F-C369-4D6E-86F4-BB0BEE1C8D8A}" srcOrd="9" destOrd="0" presId="urn:microsoft.com/office/officeart/2008/layout/AscendingPictureAccentProcess"/>
    <dgm:cxn modelId="{6E7A03D1-2B13-43A5-99C5-A05733B48E0C}" type="presParOf" srcId="{E660DAEA-896E-4D7D-BD8C-556B19A83F78}" destId="{57BCD646-A1A6-4801-9820-2AD051996BE6}" srcOrd="10" destOrd="0" presId="urn:microsoft.com/office/officeart/2008/layout/AscendingPictureAccentProcess"/>
    <dgm:cxn modelId="{C48909B6-C450-46B6-95BA-344EC33B74DF}" type="presParOf" srcId="{E660DAEA-896E-4D7D-BD8C-556B19A83F78}" destId="{F9844503-3D7E-422F-B0D0-ACECF63832A7}" srcOrd="11" destOrd="0" presId="urn:microsoft.com/office/officeart/2008/layout/AscendingPictureAccentProcess"/>
    <dgm:cxn modelId="{4BF49379-C48E-4BB8-A2BA-0AB613F55052}" type="presParOf" srcId="{E660DAEA-896E-4D7D-BD8C-556B19A83F78}" destId="{CD74BDD5-FC6D-40F2-9925-AD3D47DE395F}" srcOrd="12" destOrd="0" presId="urn:microsoft.com/office/officeart/2008/layout/AscendingPictureAccentProcess"/>
    <dgm:cxn modelId="{444BFB71-7595-489F-ABBA-C1D2B53ECD5D}" type="presParOf" srcId="{E660DAEA-896E-4D7D-BD8C-556B19A83F78}" destId="{E16CE718-21FD-4240-AD60-6BB58FB19FC0}" srcOrd="13" destOrd="0" presId="urn:microsoft.com/office/officeart/2008/layout/AscendingPictureAccentProcess"/>
    <dgm:cxn modelId="{F199B957-D080-4F5E-A172-666F6E0CCD2B}" type="presParOf" srcId="{E16CE718-21FD-4240-AD60-6BB58FB19FC0}" destId="{FB842F02-6ADD-4539-AA14-8E42106B5041}" srcOrd="0" destOrd="0" presId="urn:microsoft.com/office/officeart/2008/layout/AscendingPictureAccentProcess"/>
    <dgm:cxn modelId="{3A7B7D07-B719-4258-8815-6404D5BCA555}" type="presParOf" srcId="{E660DAEA-896E-4D7D-BD8C-556B19A83F78}" destId="{F20AC649-C6BF-41BF-85F1-1AB99CE5297E}" srcOrd="14" destOrd="0" presId="urn:microsoft.com/office/officeart/2008/layout/AscendingPictureAccentProcess"/>
    <dgm:cxn modelId="{5EC4D020-B2B9-461B-BC64-47EE1335C2B6}" type="presParOf" srcId="{E660DAEA-896E-4D7D-BD8C-556B19A83F78}" destId="{AF840F7E-035A-4850-873A-BF9F4B0B7EAD}" srcOrd="15" destOrd="0" presId="urn:microsoft.com/office/officeart/2008/layout/AscendingPictureAccentProcess"/>
    <dgm:cxn modelId="{CB077EF7-0B55-43DC-A65D-C176E8518059}" type="presParOf" srcId="{AF840F7E-035A-4850-873A-BF9F4B0B7EAD}" destId="{BF548483-B3D9-4A0E-8E79-CB74A72AAE4D}" srcOrd="0" destOrd="0" presId="urn:microsoft.com/office/officeart/2008/layout/AscendingPictureAccentProcess"/>
    <dgm:cxn modelId="{738548EE-5E77-4377-B723-85A9231FCA27}" type="presParOf" srcId="{E660DAEA-896E-4D7D-BD8C-556B19A83F78}" destId="{CDE4A10D-B5F4-4DF0-BA53-E2D62D728673}" srcOrd="16" destOrd="0" presId="urn:microsoft.com/office/officeart/2008/layout/AscendingPictureAccentProcess"/>
    <dgm:cxn modelId="{54DD1B24-89E7-4C5F-BE10-C2B620576739}" type="presParOf" srcId="{E660DAEA-896E-4D7D-BD8C-556B19A83F78}" destId="{E05347DA-C9B9-43E3-937B-C67ECFE3BC9F}" srcOrd="17" destOrd="0" presId="urn:microsoft.com/office/officeart/2008/layout/AscendingPictureAccentProcess"/>
    <dgm:cxn modelId="{BB6C13AF-4DD9-4AF5-A4D0-2B4949CF8B21}" type="presParOf" srcId="{E05347DA-C9B9-43E3-937B-C67ECFE3BC9F}" destId="{60D50FBE-E22C-4DC4-A791-08F442EBFA0B}" srcOrd="0" destOrd="0" presId="urn:microsoft.com/office/officeart/2008/layout/AscendingPictureAccen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D8F5D2-12CB-4203-AB2D-934EFDE5DAEC}" type="doc">
      <dgm:prSet loTypeId="urn:microsoft.com/office/officeart/2005/8/layout/chevron2" loCatId="list" qsTypeId="urn:microsoft.com/office/officeart/2005/8/quickstyle/3d1" qsCatId="3D" csTypeId="urn:microsoft.com/office/officeart/2005/8/colors/colorful4" csCatId="colorful" phldr="1"/>
      <dgm:spPr/>
      <dgm:t>
        <a:bodyPr/>
        <a:lstStyle/>
        <a:p>
          <a:endParaRPr lang="es-CL"/>
        </a:p>
      </dgm:t>
    </dgm:pt>
    <dgm:pt modelId="{32373BBC-08FD-44CC-8AA0-EEC6F5BECB97}">
      <dgm:prSet phldrT="[Texto]" custT="1"/>
      <dgm:spPr>
        <a:solidFill>
          <a:schemeClr val="accent2"/>
        </a:solidFill>
      </dgm:spPr>
      <dgm:t>
        <a:bodyPr/>
        <a:lstStyle/>
        <a:p>
          <a:r>
            <a:rPr lang="es-CL" sz="1700" b="1" dirty="0"/>
            <a:t>Beneficiarios</a:t>
          </a:r>
        </a:p>
      </dgm:t>
    </dgm:pt>
    <dgm:pt modelId="{1D8A1993-201F-4BDA-BE6D-D7F25161E092}" type="parTrans" cxnId="{2DB6B8D0-1018-4C93-9DA6-D92F288E209D}">
      <dgm:prSet/>
      <dgm:spPr/>
      <dgm:t>
        <a:bodyPr/>
        <a:lstStyle/>
        <a:p>
          <a:endParaRPr lang="es-CL" sz="1600"/>
        </a:p>
      </dgm:t>
    </dgm:pt>
    <dgm:pt modelId="{48A832F1-8AF9-42B6-96FD-E8514A89A1D9}" type="sibTrans" cxnId="{2DB6B8D0-1018-4C93-9DA6-D92F288E209D}">
      <dgm:prSet/>
      <dgm:spPr/>
      <dgm:t>
        <a:bodyPr/>
        <a:lstStyle/>
        <a:p>
          <a:endParaRPr lang="es-CL" sz="1600"/>
        </a:p>
      </dgm:t>
    </dgm:pt>
    <dgm:pt modelId="{B3A722A8-FBD6-43A9-A15E-88D0462FFBBB}">
      <dgm:prSet phldrT="[Texto]" custT="1"/>
      <dgm:spPr>
        <a:solidFill>
          <a:schemeClr val="accent2">
            <a:lumMod val="20000"/>
            <a:lumOff val="80000"/>
            <a:alpha val="90000"/>
          </a:schemeClr>
        </a:solidFill>
      </dgm:spPr>
      <dgm:t>
        <a:bodyPr/>
        <a:lstStyle/>
        <a:p>
          <a:r>
            <a:rPr lang="es-CL" sz="1600" dirty="0"/>
            <a:t>Con la inversión total entre los años 2013 -2015, se estima un total </a:t>
          </a:r>
          <a:r>
            <a:rPr lang="es-CL" sz="1600"/>
            <a:t>de 171.247 </a:t>
          </a:r>
          <a:r>
            <a:rPr lang="es-CL" sz="1600" dirty="0"/>
            <a:t>beneficiaros directos e indirectos de siete localidades de la Región.</a:t>
          </a:r>
        </a:p>
      </dgm:t>
    </dgm:pt>
    <dgm:pt modelId="{C64CF2A6-61FF-41D3-A218-28F725AEB230}" type="parTrans" cxnId="{AED48519-34D3-44F5-AFCB-277709A9D7C6}">
      <dgm:prSet/>
      <dgm:spPr/>
      <dgm:t>
        <a:bodyPr/>
        <a:lstStyle/>
        <a:p>
          <a:endParaRPr lang="es-CL" sz="1600"/>
        </a:p>
      </dgm:t>
    </dgm:pt>
    <dgm:pt modelId="{825B8B12-E865-4938-82DB-55A62637B670}" type="sibTrans" cxnId="{AED48519-34D3-44F5-AFCB-277709A9D7C6}">
      <dgm:prSet/>
      <dgm:spPr/>
      <dgm:t>
        <a:bodyPr/>
        <a:lstStyle/>
        <a:p>
          <a:endParaRPr lang="es-CL" sz="1600"/>
        </a:p>
      </dgm:t>
    </dgm:pt>
    <dgm:pt modelId="{B3F73959-885A-458B-9FD1-28DB8B4FA72E}">
      <dgm:prSet phldrT="[Texto]" custT="1"/>
      <dgm:spPr>
        <a:solidFill>
          <a:schemeClr val="accent6">
            <a:lumMod val="75000"/>
          </a:schemeClr>
        </a:solidFill>
      </dgm:spPr>
      <dgm:t>
        <a:bodyPr/>
        <a:lstStyle/>
        <a:p>
          <a:r>
            <a:rPr lang="es-CL" sz="1800" b="1" dirty="0"/>
            <a:t>Sectores</a:t>
          </a:r>
        </a:p>
      </dgm:t>
    </dgm:pt>
    <dgm:pt modelId="{95A44AEE-33E7-4819-80C9-F9622DFA4476}" type="parTrans" cxnId="{61E66942-16DF-46B4-BC47-F680455134F4}">
      <dgm:prSet/>
      <dgm:spPr/>
      <dgm:t>
        <a:bodyPr/>
        <a:lstStyle/>
        <a:p>
          <a:endParaRPr lang="es-CL" sz="1600"/>
        </a:p>
      </dgm:t>
    </dgm:pt>
    <dgm:pt modelId="{F2D904CF-705B-4266-AEAD-51AC7EA04AE9}" type="sibTrans" cxnId="{61E66942-16DF-46B4-BC47-F680455134F4}">
      <dgm:prSet/>
      <dgm:spPr/>
      <dgm:t>
        <a:bodyPr/>
        <a:lstStyle/>
        <a:p>
          <a:endParaRPr lang="es-CL" sz="1600"/>
        </a:p>
      </dgm:t>
    </dgm:pt>
    <dgm:pt modelId="{25DE043A-7F24-4E02-8EFB-F17DB62E17D5}">
      <dgm:prSet phldrT="[Texto]" custT="1"/>
      <dgm:spPr>
        <a:solidFill>
          <a:schemeClr val="accent6">
            <a:lumMod val="20000"/>
            <a:lumOff val="80000"/>
            <a:alpha val="90000"/>
          </a:schemeClr>
        </a:solidFill>
      </dgm:spPr>
      <dgm:t>
        <a:bodyPr/>
        <a:lstStyle/>
        <a:p>
          <a:r>
            <a:rPr lang="es-CL" sz="1600" dirty="0"/>
            <a:t>Agricultura</a:t>
          </a:r>
        </a:p>
      </dgm:t>
    </dgm:pt>
    <dgm:pt modelId="{7F85F0D6-EC18-4257-9D06-1D93DE055819}" type="parTrans" cxnId="{CEB5B918-A3EE-4830-B149-D08ED5810D33}">
      <dgm:prSet/>
      <dgm:spPr/>
      <dgm:t>
        <a:bodyPr/>
        <a:lstStyle/>
        <a:p>
          <a:endParaRPr lang="es-CL" sz="1600"/>
        </a:p>
      </dgm:t>
    </dgm:pt>
    <dgm:pt modelId="{AD691AF0-D27C-44FE-90CB-AD9E9FB06B7B}" type="sibTrans" cxnId="{CEB5B918-A3EE-4830-B149-D08ED5810D33}">
      <dgm:prSet/>
      <dgm:spPr/>
      <dgm:t>
        <a:bodyPr/>
        <a:lstStyle/>
        <a:p>
          <a:endParaRPr lang="es-CL" sz="1600"/>
        </a:p>
      </dgm:t>
    </dgm:pt>
    <dgm:pt modelId="{0F24D652-A744-41F4-9892-61C2F3353157}">
      <dgm:prSet phldrT="[Texto]" custT="1"/>
      <dgm:spPr/>
      <dgm:t>
        <a:bodyPr/>
        <a:lstStyle/>
        <a:p>
          <a:r>
            <a:rPr lang="es-CL" sz="1700" b="1" dirty="0"/>
            <a:t>Uso/Técnica</a:t>
          </a:r>
        </a:p>
      </dgm:t>
    </dgm:pt>
    <dgm:pt modelId="{9FD73208-FA63-43D0-BA86-76A9BA5C976E}" type="parTrans" cxnId="{3D5C3953-A445-4111-B2E8-EBAFB40A53CD}">
      <dgm:prSet/>
      <dgm:spPr/>
      <dgm:t>
        <a:bodyPr/>
        <a:lstStyle/>
        <a:p>
          <a:endParaRPr lang="es-CL" sz="1600"/>
        </a:p>
      </dgm:t>
    </dgm:pt>
    <dgm:pt modelId="{31815326-A57A-4DA9-8C3E-72F964905055}" type="sibTrans" cxnId="{3D5C3953-A445-4111-B2E8-EBAFB40A53CD}">
      <dgm:prSet/>
      <dgm:spPr/>
      <dgm:t>
        <a:bodyPr/>
        <a:lstStyle/>
        <a:p>
          <a:endParaRPr lang="es-CL" sz="1600"/>
        </a:p>
      </dgm:t>
    </dgm:pt>
    <dgm:pt modelId="{BD206DFD-9412-4748-A1F2-68A26AEF203F}">
      <dgm:prSet phldrT="[Texto]" custT="1"/>
      <dgm:spPr>
        <a:solidFill>
          <a:schemeClr val="accent1">
            <a:lumMod val="20000"/>
            <a:lumOff val="80000"/>
            <a:alpha val="90000"/>
          </a:schemeClr>
        </a:solidFill>
      </dgm:spPr>
      <dgm:t>
        <a:bodyPr/>
        <a:lstStyle/>
        <a:p>
          <a:r>
            <a:rPr lang="es-CL" sz="1600" dirty="0"/>
            <a:t>Para procesos mineros</a:t>
          </a:r>
        </a:p>
      </dgm:t>
    </dgm:pt>
    <dgm:pt modelId="{379D45B4-D8C7-442F-BB30-E0CC80F0EC71}" type="parTrans" cxnId="{A92F2E83-986B-4D90-83B1-A2EB857A1236}">
      <dgm:prSet/>
      <dgm:spPr/>
      <dgm:t>
        <a:bodyPr/>
        <a:lstStyle/>
        <a:p>
          <a:endParaRPr lang="es-CL" sz="1600"/>
        </a:p>
      </dgm:t>
    </dgm:pt>
    <dgm:pt modelId="{0A983761-4FCB-414D-B347-E66DA4B23390}" type="sibTrans" cxnId="{A92F2E83-986B-4D90-83B1-A2EB857A1236}">
      <dgm:prSet/>
      <dgm:spPr/>
      <dgm:t>
        <a:bodyPr/>
        <a:lstStyle/>
        <a:p>
          <a:endParaRPr lang="es-CL" sz="1600"/>
        </a:p>
      </dgm:t>
    </dgm:pt>
    <dgm:pt modelId="{F415E4C1-6017-4975-BF31-191D0C860397}">
      <dgm:prSet phldrT="[Texto]" custT="1"/>
      <dgm:spPr>
        <a:solidFill>
          <a:schemeClr val="accent6">
            <a:lumMod val="20000"/>
            <a:lumOff val="80000"/>
            <a:alpha val="90000"/>
          </a:schemeClr>
        </a:solidFill>
      </dgm:spPr>
      <dgm:t>
        <a:bodyPr/>
        <a:lstStyle/>
        <a:p>
          <a:r>
            <a:rPr lang="es-CL" sz="1600" dirty="0"/>
            <a:t>Minería</a:t>
          </a:r>
        </a:p>
      </dgm:t>
    </dgm:pt>
    <dgm:pt modelId="{FB767DC1-D0BF-4EA7-87F2-905A594FFE3F}" type="parTrans" cxnId="{2463611B-22D9-4AA5-9603-8D680DF72941}">
      <dgm:prSet/>
      <dgm:spPr/>
      <dgm:t>
        <a:bodyPr/>
        <a:lstStyle/>
        <a:p>
          <a:endParaRPr lang="es-CL"/>
        </a:p>
      </dgm:t>
    </dgm:pt>
    <dgm:pt modelId="{26C53DA8-FA45-4A09-AB47-1058FBAA6FFB}" type="sibTrans" cxnId="{2463611B-22D9-4AA5-9603-8D680DF72941}">
      <dgm:prSet/>
      <dgm:spPr/>
      <dgm:t>
        <a:bodyPr/>
        <a:lstStyle/>
        <a:p>
          <a:endParaRPr lang="es-CL"/>
        </a:p>
      </dgm:t>
    </dgm:pt>
    <dgm:pt modelId="{4C639A9B-A5B4-4848-9614-6C4A8314094C}">
      <dgm:prSet phldrT="[Texto]" custT="1"/>
      <dgm:spPr>
        <a:solidFill>
          <a:schemeClr val="accent6">
            <a:lumMod val="20000"/>
            <a:lumOff val="80000"/>
            <a:alpha val="90000"/>
          </a:schemeClr>
        </a:solidFill>
      </dgm:spPr>
      <dgm:t>
        <a:bodyPr/>
        <a:lstStyle/>
        <a:p>
          <a:r>
            <a:rPr lang="es-CL" sz="1600" dirty="0"/>
            <a:t>Agua potable- Alcantarillado</a:t>
          </a:r>
        </a:p>
      </dgm:t>
    </dgm:pt>
    <dgm:pt modelId="{E6069FAA-835D-40FD-9210-075A139632A0}" type="parTrans" cxnId="{309153CC-3663-4A7A-B9E9-A6399BA909B0}">
      <dgm:prSet/>
      <dgm:spPr/>
      <dgm:t>
        <a:bodyPr/>
        <a:lstStyle/>
        <a:p>
          <a:endParaRPr lang="es-CL"/>
        </a:p>
      </dgm:t>
    </dgm:pt>
    <dgm:pt modelId="{57333D37-5640-4337-982D-14249B44E48C}" type="sibTrans" cxnId="{309153CC-3663-4A7A-B9E9-A6399BA909B0}">
      <dgm:prSet/>
      <dgm:spPr/>
      <dgm:t>
        <a:bodyPr/>
        <a:lstStyle/>
        <a:p>
          <a:endParaRPr lang="es-CL"/>
        </a:p>
      </dgm:t>
    </dgm:pt>
    <dgm:pt modelId="{B212FCEA-AF63-4A57-9D27-5AF357498EE8}">
      <dgm:prSet phldrT="[Texto]" custT="1"/>
      <dgm:spPr>
        <a:solidFill>
          <a:schemeClr val="accent6">
            <a:lumMod val="20000"/>
            <a:lumOff val="80000"/>
            <a:alpha val="90000"/>
          </a:schemeClr>
        </a:solidFill>
      </dgm:spPr>
      <dgm:t>
        <a:bodyPr/>
        <a:lstStyle/>
        <a:p>
          <a:r>
            <a:rPr lang="es-CL" sz="1600" dirty="0"/>
            <a:t>Recurso Hídrico</a:t>
          </a:r>
        </a:p>
      </dgm:t>
    </dgm:pt>
    <dgm:pt modelId="{D5FF0287-6567-4F60-9CA2-BE4FDA62E282}" type="parTrans" cxnId="{FAA914CE-1FA9-437B-A258-A925ECFF22B7}">
      <dgm:prSet/>
      <dgm:spPr/>
      <dgm:t>
        <a:bodyPr/>
        <a:lstStyle/>
        <a:p>
          <a:endParaRPr lang="es-CL"/>
        </a:p>
      </dgm:t>
    </dgm:pt>
    <dgm:pt modelId="{712F9191-6AC7-496B-A7F4-C979DE064968}" type="sibTrans" cxnId="{FAA914CE-1FA9-437B-A258-A925ECFF22B7}">
      <dgm:prSet/>
      <dgm:spPr/>
      <dgm:t>
        <a:bodyPr/>
        <a:lstStyle/>
        <a:p>
          <a:endParaRPr lang="es-CL"/>
        </a:p>
      </dgm:t>
    </dgm:pt>
    <dgm:pt modelId="{76A47DA3-DBA6-49DD-97CB-B6D710A7E3F4}">
      <dgm:prSet phldrT="[Texto]" custT="1"/>
      <dgm:spPr>
        <a:solidFill>
          <a:schemeClr val="accent6">
            <a:lumMod val="20000"/>
            <a:lumOff val="80000"/>
            <a:alpha val="90000"/>
          </a:schemeClr>
        </a:solidFill>
      </dgm:spPr>
      <dgm:t>
        <a:bodyPr/>
        <a:lstStyle/>
        <a:p>
          <a:r>
            <a:rPr lang="es-CL" sz="1600" dirty="0"/>
            <a:t>Educación</a:t>
          </a:r>
        </a:p>
      </dgm:t>
    </dgm:pt>
    <dgm:pt modelId="{6B3187DC-D450-48E9-A689-80D4383C7875}" type="parTrans" cxnId="{68359B0F-9832-4C7E-B66C-73342C14E297}">
      <dgm:prSet/>
      <dgm:spPr/>
      <dgm:t>
        <a:bodyPr/>
        <a:lstStyle/>
        <a:p>
          <a:endParaRPr lang="es-CL"/>
        </a:p>
      </dgm:t>
    </dgm:pt>
    <dgm:pt modelId="{B31583FF-2F59-4200-96C6-36B6398B950C}" type="sibTrans" cxnId="{68359B0F-9832-4C7E-B66C-73342C14E297}">
      <dgm:prSet/>
      <dgm:spPr/>
      <dgm:t>
        <a:bodyPr/>
        <a:lstStyle/>
        <a:p>
          <a:endParaRPr lang="es-CL"/>
        </a:p>
      </dgm:t>
    </dgm:pt>
    <dgm:pt modelId="{DB016967-FF5E-4E7C-BB72-F0FD9DE33A69}">
      <dgm:prSet phldrT="[Texto]" custT="1"/>
      <dgm:spPr>
        <a:solidFill>
          <a:schemeClr val="accent1">
            <a:lumMod val="20000"/>
            <a:lumOff val="80000"/>
            <a:alpha val="90000"/>
          </a:schemeClr>
        </a:solidFill>
      </dgm:spPr>
      <dgm:t>
        <a:bodyPr/>
        <a:lstStyle/>
        <a:p>
          <a:r>
            <a:rPr lang="es-CL" sz="1600" dirty="0"/>
            <a:t>Desalinizadora fotovoltaica</a:t>
          </a:r>
        </a:p>
      </dgm:t>
    </dgm:pt>
    <dgm:pt modelId="{52E64335-2060-4EAE-ADBB-AE5F3A8751ED}" type="parTrans" cxnId="{F5CA3568-2CE1-4AD7-9089-CE32E9C7E7AB}">
      <dgm:prSet/>
      <dgm:spPr/>
      <dgm:t>
        <a:bodyPr/>
        <a:lstStyle/>
        <a:p>
          <a:endParaRPr lang="es-CL"/>
        </a:p>
      </dgm:t>
    </dgm:pt>
    <dgm:pt modelId="{7C620962-B781-409D-8477-DBE49AA47E7A}" type="sibTrans" cxnId="{F5CA3568-2CE1-4AD7-9089-CE32E9C7E7AB}">
      <dgm:prSet/>
      <dgm:spPr/>
      <dgm:t>
        <a:bodyPr/>
        <a:lstStyle/>
        <a:p>
          <a:endParaRPr lang="es-CL"/>
        </a:p>
      </dgm:t>
    </dgm:pt>
    <dgm:pt modelId="{C8AC6136-CF90-469F-8EF5-FFA493105501}">
      <dgm:prSet phldrT="[Texto]" custT="1"/>
      <dgm:spPr>
        <a:solidFill>
          <a:schemeClr val="accent1">
            <a:lumMod val="20000"/>
            <a:lumOff val="80000"/>
            <a:alpha val="90000"/>
          </a:schemeClr>
        </a:solidFill>
      </dgm:spPr>
      <dgm:t>
        <a:bodyPr/>
        <a:lstStyle/>
        <a:p>
          <a:r>
            <a:rPr lang="es-CL" sz="1600" dirty="0"/>
            <a:t>Recuperación de agua mediante </a:t>
          </a:r>
          <a:r>
            <a:rPr lang="es-CL" sz="1600" dirty="0" err="1"/>
            <a:t>biofiltración</a:t>
          </a:r>
          <a:endParaRPr lang="es-CL" sz="1600" dirty="0"/>
        </a:p>
      </dgm:t>
    </dgm:pt>
    <dgm:pt modelId="{33A6206D-9850-4CE7-85E0-B05BBF5A6C53}" type="parTrans" cxnId="{2C82D043-E2D8-41C8-8796-C4063E53D8DA}">
      <dgm:prSet/>
      <dgm:spPr/>
      <dgm:t>
        <a:bodyPr/>
        <a:lstStyle/>
        <a:p>
          <a:endParaRPr lang="es-CL"/>
        </a:p>
      </dgm:t>
    </dgm:pt>
    <dgm:pt modelId="{25B73B49-40B9-4882-8F19-B3C7794BB914}" type="sibTrans" cxnId="{2C82D043-E2D8-41C8-8796-C4063E53D8DA}">
      <dgm:prSet/>
      <dgm:spPr/>
      <dgm:t>
        <a:bodyPr/>
        <a:lstStyle/>
        <a:p>
          <a:endParaRPr lang="es-CL"/>
        </a:p>
      </dgm:t>
    </dgm:pt>
    <dgm:pt modelId="{FD82A29A-460B-411E-9556-24E53642D5B2}">
      <dgm:prSet phldrT="[Texto]" custT="1"/>
      <dgm:spPr>
        <a:solidFill>
          <a:schemeClr val="accent1">
            <a:lumMod val="20000"/>
            <a:lumOff val="80000"/>
            <a:alpha val="90000"/>
          </a:schemeClr>
        </a:solidFill>
      </dgm:spPr>
      <dgm:t>
        <a:bodyPr/>
        <a:lstStyle/>
        <a:p>
          <a:r>
            <a:rPr lang="es-CL" sz="1600" dirty="0"/>
            <a:t>Proveer energía a sistema de purificación de agua mediante </a:t>
          </a:r>
          <a:r>
            <a:rPr lang="es-CL" sz="1600" dirty="0" err="1"/>
            <a:t>nanofiltración</a:t>
          </a:r>
          <a:r>
            <a:rPr lang="es-CL" sz="1600" dirty="0"/>
            <a:t> y electrodiálisis</a:t>
          </a:r>
        </a:p>
      </dgm:t>
    </dgm:pt>
    <dgm:pt modelId="{F32FE48F-9E18-41F4-BC0B-0A5FA63C0DEB}" type="parTrans" cxnId="{35C3E987-C4B2-498D-8495-09E79F7B5C60}">
      <dgm:prSet/>
      <dgm:spPr/>
      <dgm:t>
        <a:bodyPr/>
        <a:lstStyle/>
        <a:p>
          <a:endParaRPr lang="es-CL"/>
        </a:p>
      </dgm:t>
    </dgm:pt>
    <dgm:pt modelId="{51927517-D17A-4476-BB00-06C42495E128}" type="sibTrans" cxnId="{35C3E987-C4B2-498D-8495-09E79F7B5C60}">
      <dgm:prSet/>
      <dgm:spPr/>
      <dgm:t>
        <a:bodyPr/>
        <a:lstStyle/>
        <a:p>
          <a:endParaRPr lang="es-CL"/>
        </a:p>
      </dgm:t>
    </dgm:pt>
    <dgm:pt modelId="{0FFC9BFC-430F-403E-89E8-70F69503E282}">
      <dgm:prSet phldrT="[Texto]" custT="1"/>
      <dgm:spPr>
        <a:solidFill>
          <a:schemeClr val="accent1">
            <a:lumMod val="20000"/>
            <a:lumOff val="80000"/>
            <a:alpha val="90000"/>
          </a:schemeClr>
        </a:solidFill>
      </dgm:spPr>
      <dgm:t>
        <a:bodyPr/>
        <a:lstStyle/>
        <a:p>
          <a:r>
            <a:rPr lang="es-CL" sz="1600" dirty="0"/>
            <a:t>Desalación de agua de mar mediante proceso de humidificación y des humidificación</a:t>
          </a:r>
        </a:p>
      </dgm:t>
    </dgm:pt>
    <dgm:pt modelId="{E11811F0-1A8E-4072-AB22-81D51B07B601}" type="parTrans" cxnId="{5580B29B-13DE-4D34-9B64-B9D49E98EDC6}">
      <dgm:prSet/>
      <dgm:spPr/>
      <dgm:t>
        <a:bodyPr/>
        <a:lstStyle/>
        <a:p>
          <a:endParaRPr lang="es-CL"/>
        </a:p>
      </dgm:t>
    </dgm:pt>
    <dgm:pt modelId="{DE7DE002-1561-48BF-A9FB-999C0DB7BEF1}" type="sibTrans" cxnId="{5580B29B-13DE-4D34-9B64-B9D49E98EDC6}">
      <dgm:prSet/>
      <dgm:spPr/>
      <dgm:t>
        <a:bodyPr/>
        <a:lstStyle/>
        <a:p>
          <a:endParaRPr lang="es-CL"/>
        </a:p>
      </dgm:t>
    </dgm:pt>
    <dgm:pt modelId="{FCBA6D9F-C550-4E27-9116-695125D5CA5E}">
      <dgm:prSet phldrT="[Texto]" custT="1"/>
      <dgm:spPr>
        <a:solidFill>
          <a:schemeClr val="accent1">
            <a:lumMod val="20000"/>
            <a:lumOff val="80000"/>
            <a:alpha val="90000"/>
          </a:schemeClr>
        </a:solidFill>
      </dgm:spPr>
      <dgm:t>
        <a:bodyPr/>
        <a:lstStyle/>
        <a:p>
          <a:r>
            <a:rPr lang="es-CL" sz="1600" dirty="0"/>
            <a:t>Recuperación de agua mediante recirculación para uso hidropónico</a:t>
          </a:r>
        </a:p>
      </dgm:t>
    </dgm:pt>
    <dgm:pt modelId="{4C44B410-0828-480D-B02B-B8378E728CA2}" type="parTrans" cxnId="{7833E27B-CF20-4EE0-8166-952077501696}">
      <dgm:prSet/>
      <dgm:spPr/>
      <dgm:t>
        <a:bodyPr/>
        <a:lstStyle/>
        <a:p>
          <a:endParaRPr lang="es-CL"/>
        </a:p>
      </dgm:t>
    </dgm:pt>
    <dgm:pt modelId="{7EEBF704-FE33-44AA-8495-0BB741915EB0}" type="sibTrans" cxnId="{7833E27B-CF20-4EE0-8166-952077501696}">
      <dgm:prSet/>
      <dgm:spPr/>
      <dgm:t>
        <a:bodyPr/>
        <a:lstStyle/>
        <a:p>
          <a:endParaRPr lang="es-CL"/>
        </a:p>
      </dgm:t>
    </dgm:pt>
    <dgm:pt modelId="{0114A1CB-02C2-4A89-A23A-295AE6A3AD84}">
      <dgm:prSet phldrT="[Texto]" custT="1"/>
      <dgm:spPr>
        <a:solidFill>
          <a:schemeClr val="accent1">
            <a:lumMod val="20000"/>
            <a:lumOff val="80000"/>
            <a:alpha val="90000"/>
          </a:schemeClr>
        </a:solidFill>
      </dgm:spPr>
      <dgm:t>
        <a:bodyPr/>
        <a:lstStyle/>
        <a:p>
          <a:r>
            <a:rPr lang="es-CL" sz="1600" dirty="0"/>
            <a:t>Desalación para sector costero</a:t>
          </a:r>
        </a:p>
      </dgm:t>
    </dgm:pt>
    <dgm:pt modelId="{6F55A4E3-8E4D-43C1-81DF-5108C4CC8AC9}" type="parTrans" cxnId="{B9979122-25F4-421A-9BED-16F125700AEE}">
      <dgm:prSet/>
      <dgm:spPr/>
      <dgm:t>
        <a:bodyPr/>
        <a:lstStyle/>
        <a:p>
          <a:endParaRPr lang="es-CL"/>
        </a:p>
      </dgm:t>
    </dgm:pt>
    <dgm:pt modelId="{8CEBDE89-43D5-48AD-9B5C-59E7FCF77223}" type="sibTrans" cxnId="{B9979122-25F4-421A-9BED-16F125700AEE}">
      <dgm:prSet/>
      <dgm:spPr/>
      <dgm:t>
        <a:bodyPr/>
        <a:lstStyle/>
        <a:p>
          <a:endParaRPr lang="es-CL"/>
        </a:p>
      </dgm:t>
    </dgm:pt>
    <dgm:pt modelId="{033DD2EC-FCFD-4A12-8470-7FE29E70C53E}">
      <dgm:prSet phldrT="[Texto]" custT="1"/>
      <dgm:spPr>
        <a:solidFill>
          <a:schemeClr val="accent1">
            <a:lumMod val="20000"/>
            <a:lumOff val="80000"/>
            <a:alpha val="90000"/>
          </a:schemeClr>
        </a:solidFill>
      </dgm:spPr>
      <dgm:t>
        <a:bodyPr/>
        <a:lstStyle/>
        <a:p>
          <a:r>
            <a:rPr lang="es-CL" sz="1600" dirty="0"/>
            <a:t>Osmosis inversa para distintos usos</a:t>
          </a:r>
        </a:p>
      </dgm:t>
    </dgm:pt>
    <dgm:pt modelId="{923A9DFD-9903-4772-AA51-93A149301665}" type="parTrans" cxnId="{EBC03AFB-07C6-41FE-8CDF-E69E6C808651}">
      <dgm:prSet/>
      <dgm:spPr/>
      <dgm:t>
        <a:bodyPr/>
        <a:lstStyle/>
        <a:p>
          <a:endParaRPr lang="es-CL"/>
        </a:p>
      </dgm:t>
    </dgm:pt>
    <dgm:pt modelId="{44E18576-C67C-4188-A0B1-EEE21E923CA0}" type="sibTrans" cxnId="{EBC03AFB-07C6-41FE-8CDF-E69E6C808651}">
      <dgm:prSet/>
      <dgm:spPr/>
      <dgm:t>
        <a:bodyPr/>
        <a:lstStyle/>
        <a:p>
          <a:endParaRPr lang="es-CL"/>
        </a:p>
      </dgm:t>
    </dgm:pt>
    <dgm:pt modelId="{9C9A1F53-3B86-40F4-9FF2-76EAF10C928B}" type="pres">
      <dgm:prSet presAssocID="{EFD8F5D2-12CB-4203-AB2D-934EFDE5DAEC}" presName="linearFlow" presStyleCnt="0">
        <dgm:presLayoutVars>
          <dgm:dir/>
          <dgm:animLvl val="lvl"/>
          <dgm:resizeHandles val="exact"/>
        </dgm:presLayoutVars>
      </dgm:prSet>
      <dgm:spPr/>
      <dgm:t>
        <a:bodyPr/>
        <a:lstStyle/>
        <a:p>
          <a:endParaRPr lang="es-CL"/>
        </a:p>
      </dgm:t>
    </dgm:pt>
    <dgm:pt modelId="{DF9921F5-B9BD-42BF-B448-754B95155F8E}" type="pres">
      <dgm:prSet presAssocID="{32373BBC-08FD-44CC-8AA0-EEC6F5BECB97}" presName="composite" presStyleCnt="0"/>
      <dgm:spPr/>
    </dgm:pt>
    <dgm:pt modelId="{F71E6ADE-1D43-4C1D-9E68-AC32AAACA67B}" type="pres">
      <dgm:prSet presAssocID="{32373BBC-08FD-44CC-8AA0-EEC6F5BECB97}" presName="parentText" presStyleLbl="alignNode1" presStyleIdx="0" presStyleCnt="3" custScaleX="111194">
        <dgm:presLayoutVars>
          <dgm:chMax val="1"/>
          <dgm:bulletEnabled val="1"/>
        </dgm:presLayoutVars>
      </dgm:prSet>
      <dgm:spPr/>
      <dgm:t>
        <a:bodyPr/>
        <a:lstStyle/>
        <a:p>
          <a:endParaRPr lang="es-CL"/>
        </a:p>
      </dgm:t>
    </dgm:pt>
    <dgm:pt modelId="{22CB34D9-EDD2-44F7-BC66-9C1419CB89C1}" type="pres">
      <dgm:prSet presAssocID="{32373BBC-08FD-44CC-8AA0-EEC6F5BECB97}" presName="descendantText" presStyleLbl="alignAcc1" presStyleIdx="0" presStyleCnt="3">
        <dgm:presLayoutVars>
          <dgm:bulletEnabled val="1"/>
        </dgm:presLayoutVars>
      </dgm:prSet>
      <dgm:spPr/>
      <dgm:t>
        <a:bodyPr/>
        <a:lstStyle/>
        <a:p>
          <a:endParaRPr lang="es-CL"/>
        </a:p>
      </dgm:t>
    </dgm:pt>
    <dgm:pt modelId="{3F73E182-E828-4A8E-BD06-8E1B7EC047DA}" type="pres">
      <dgm:prSet presAssocID="{48A832F1-8AF9-42B6-96FD-E8514A89A1D9}" presName="sp" presStyleCnt="0"/>
      <dgm:spPr/>
    </dgm:pt>
    <dgm:pt modelId="{8893EF80-C66B-481B-8E73-E6B0E19473D9}" type="pres">
      <dgm:prSet presAssocID="{B3F73959-885A-458B-9FD1-28DB8B4FA72E}" presName="composite" presStyleCnt="0"/>
      <dgm:spPr/>
    </dgm:pt>
    <dgm:pt modelId="{9B24FD3F-3900-406D-A7A3-B5DF7261340E}" type="pres">
      <dgm:prSet presAssocID="{B3F73959-885A-458B-9FD1-28DB8B4FA72E}" presName="parentText" presStyleLbl="alignNode1" presStyleIdx="1" presStyleCnt="3" custScaleX="112379">
        <dgm:presLayoutVars>
          <dgm:chMax val="1"/>
          <dgm:bulletEnabled val="1"/>
        </dgm:presLayoutVars>
      </dgm:prSet>
      <dgm:spPr/>
      <dgm:t>
        <a:bodyPr/>
        <a:lstStyle/>
        <a:p>
          <a:endParaRPr lang="es-CL"/>
        </a:p>
      </dgm:t>
    </dgm:pt>
    <dgm:pt modelId="{7B851B77-0C92-4491-9770-C4F851D56B8B}" type="pres">
      <dgm:prSet presAssocID="{B3F73959-885A-458B-9FD1-28DB8B4FA72E}" presName="descendantText" presStyleLbl="alignAcc1" presStyleIdx="1" presStyleCnt="3" custScaleY="146174">
        <dgm:presLayoutVars>
          <dgm:bulletEnabled val="1"/>
        </dgm:presLayoutVars>
      </dgm:prSet>
      <dgm:spPr/>
      <dgm:t>
        <a:bodyPr/>
        <a:lstStyle/>
        <a:p>
          <a:endParaRPr lang="es-CL"/>
        </a:p>
      </dgm:t>
    </dgm:pt>
    <dgm:pt modelId="{D370161D-9EE7-4BD3-B9A8-ACE92F576C60}" type="pres">
      <dgm:prSet presAssocID="{F2D904CF-705B-4266-AEAD-51AC7EA04AE9}" presName="sp" presStyleCnt="0"/>
      <dgm:spPr/>
    </dgm:pt>
    <dgm:pt modelId="{0449852B-A866-4CD4-9BEB-B46E3CF3D8C0}" type="pres">
      <dgm:prSet presAssocID="{0F24D652-A744-41F4-9892-61C2F3353157}" presName="composite" presStyleCnt="0"/>
      <dgm:spPr/>
    </dgm:pt>
    <dgm:pt modelId="{A9D175D7-BAAE-42F0-BB28-C601C99834B8}" type="pres">
      <dgm:prSet presAssocID="{0F24D652-A744-41F4-9892-61C2F3353157}" presName="parentText" presStyleLbl="alignNode1" presStyleIdx="2" presStyleCnt="3" custScaleX="114504">
        <dgm:presLayoutVars>
          <dgm:chMax val="1"/>
          <dgm:bulletEnabled val="1"/>
        </dgm:presLayoutVars>
      </dgm:prSet>
      <dgm:spPr/>
      <dgm:t>
        <a:bodyPr/>
        <a:lstStyle/>
        <a:p>
          <a:endParaRPr lang="es-CL"/>
        </a:p>
      </dgm:t>
    </dgm:pt>
    <dgm:pt modelId="{E7F29167-D633-4614-9C27-9DE2CE625F46}" type="pres">
      <dgm:prSet presAssocID="{0F24D652-A744-41F4-9892-61C2F3353157}" presName="descendantText" presStyleLbl="alignAcc1" presStyleIdx="2" presStyleCnt="3" custScaleY="190131">
        <dgm:presLayoutVars>
          <dgm:bulletEnabled val="1"/>
        </dgm:presLayoutVars>
      </dgm:prSet>
      <dgm:spPr/>
      <dgm:t>
        <a:bodyPr/>
        <a:lstStyle/>
        <a:p>
          <a:endParaRPr lang="es-CL"/>
        </a:p>
      </dgm:t>
    </dgm:pt>
  </dgm:ptLst>
  <dgm:cxnLst>
    <dgm:cxn modelId="{DE642E87-69A6-442D-B3FE-6C5F39069480}" type="presOf" srcId="{25DE043A-7F24-4E02-8EFB-F17DB62E17D5}" destId="{7B851B77-0C92-4491-9770-C4F851D56B8B}" srcOrd="0" destOrd="0" presId="urn:microsoft.com/office/officeart/2005/8/layout/chevron2"/>
    <dgm:cxn modelId="{61E66942-16DF-46B4-BC47-F680455134F4}" srcId="{EFD8F5D2-12CB-4203-AB2D-934EFDE5DAEC}" destId="{B3F73959-885A-458B-9FD1-28DB8B4FA72E}" srcOrd="1" destOrd="0" parTransId="{95A44AEE-33E7-4819-80C9-F9622DFA4476}" sibTransId="{F2D904CF-705B-4266-AEAD-51AC7EA04AE9}"/>
    <dgm:cxn modelId="{FAA914CE-1FA9-437B-A258-A925ECFF22B7}" srcId="{B3F73959-885A-458B-9FD1-28DB8B4FA72E}" destId="{B212FCEA-AF63-4A57-9D27-5AF357498EE8}" srcOrd="3" destOrd="0" parTransId="{D5FF0287-6567-4F60-9CA2-BE4FDA62E282}" sibTransId="{712F9191-6AC7-496B-A7F4-C979DE064968}"/>
    <dgm:cxn modelId="{64B8E12E-819F-403A-9912-AC911171CD29}" type="presOf" srcId="{B3A722A8-FBD6-43A9-A15E-88D0462FFBBB}" destId="{22CB34D9-EDD2-44F7-BC66-9C1419CB89C1}" srcOrd="0" destOrd="0" presId="urn:microsoft.com/office/officeart/2005/8/layout/chevron2"/>
    <dgm:cxn modelId="{F5CA3568-2CE1-4AD7-9089-CE32E9C7E7AB}" srcId="{0F24D652-A744-41F4-9892-61C2F3353157}" destId="{DB016967-FF5E-4E7C-BB72-F0FD9DE33A69}" srcOrd="1" destOrd="0" parTransId="{52E64335-2060-4EAE-ADBB-AE5F3A8751ED}" sibTransId="{7C620962-B781-409D-8477-DBE49AA47E7A}"/>
    <dgm:cxn modelId="{95D703DA-19C7-447F-960D-8232BBB0F13D}" type="presOf" srcId="{FCBA6D9F-C550-4E27-9116-695125D5CA5E}" destId="{E7F29167-D633-4614-9C27-9DE2CE625F46}" srcOrd="0" destOrd="5" presId="urn:microsoft.com/office/officeart/2005/8/layout/chevron2"/>
    <dgm:cxn modelId="{CC3E26DF-C7D1-4777-B3FA-045B7EF423E5}" type="presOf" srcId="{0F24D652-A744-41F4-9892-61C2F3353157}" destId="{A9D175D7-BAAE-42F0-BB28-C601C99834B8}" srcOrd="0" destOrd="0" presId="urn:microsoft.com/office/officeart/2005/8/layout/chevron2"/>
    <dgm:cxn modelId="{EBC03AFB-07C6-41FE-8CDF-E69E6C808651}" srcId="{0F24D652-A744-41F4-9892-61C2F3353157}" destId="{033DD2EC-FCFD-4A12-8470-7FE29E70C53E}" srcOrd="7" destOrd="0" parTransId="{923A9DFD-9903-4772-AA51-93A149301665}" sibTransId="{44E18576-C67C-4188-A0B1-EEE21E923CA0}"/>
    <dgm:cxn modelId="{8547039C-9699-408C-94B3-A1BC3483FD70}" type="presOf" srcId="{C8AC6136-CF90-469F-8EF5-FFA493105501}" destId="{E7F29167-D633-4614-9C27-9DE2CE625F46}" srcOrd="0" destOrd="2" presId="urn:microsoft.com/office/officeart/2005/8/layout/chevron2"/>
    <dgm:cxn modelId="{0C727D4E-09AC-4D24-BDE9-3D06A55E7C10}" type="presOf" srcId="{B3F73959-885A-458B-9FD1-28DB8B4FA72E}" destId="{9B24FD3F-3900-406D-A7A3-B5DF7261340E}" srcOrd="0" destOrd="0" presId="urn:microsoft.com/office/officeart/2005/8/layout/chevron2"/>
    <dgm:cxn modelId="{1930591F-3810-4939-A7E2-2B0878258A72}" type="presOf" srcId="{4C639A9B-A5B4-4848-9614-6C4A8314094C}" destId="{7B851B77-0C92-4491-9770-C4F851D56B8B}" srcOrd="0" destOrd="2" presId="urn:microsoft.com/office/officeart/2005/8/layout/chevron2"/>
    <dgm:cxn modelId="{5580B29B-13DE-4D34-9B64-B9D49E98EDC6}" srcId="{0F24D652-A744-41F4-9892-61C2F3353157}" destId="{0FFC9BFC-430F-403E-89E8-70F69503E282}" srcOrd="4" destOrd="0" parTransId="{E11811F0-1A8E-4072-AB22-81D51B07B601}" sibTransId="{DE7DE002-1561-48BF-A9FB-999C0DB7BEF1}"/>
    <dgm:cxn modelId="{38975F5F-A6B7-41C9-87F6-4D21D4190D52}" type="presOf" srcId="{033DD2EC-FCFD-4A12-8470-7FE29E70C53E}" destId="{E7F29167-D633-4614-9C27-9DE2CE625F46}" srcOrd="0" destOrd="7" presId="urn:microsoft.com/office/officeart/2005/8/layout/chevron2"/>
    <dgm:cxn modelId="{309153CC-3663-4A7A-B9E9-A6399BA909B0}" srcId="{B3F73959-885A-458B-9FD1-28DB8B4FA72E}" destId="{4C639A9B-A5B4-4848-9614-6C4A8314094C}" srcOrd="2" destOrd="0" parTransId="{E6069FAA-835D-40FD-9210-075A139632A0}" sibTransId="{57333D37-5640-4337-982D-14249B44E48C}"/>
    <dgm:cxn modelId="{CEB5B918-A3EE-4830-B149-D08ED5810D33}" srcId="{B3F73959-885A-458B-9FD1-28DB8B4FA72E}" destId="{25DE043A-7F24-4E02-8EFB-F17DB62E17D5}" srcOrd="0" destOrd="0" parTransId="{7F85F0D6-EC18-4257-9D06-1D93DE055819}" sibTransId="{AD691AF0-D27C-44FE-90CB-AD9E9FB06B7B}"/>
    <dgm:cxn modelId="{3D5C3953-A445-4111-B2E8-EBAFB40A53CD}" srcId="{EFD8F5D2-12CB-4203-AB2D-934EFDE5DAEC}" destId="{0F24D652-A744-41F4-9892-61C2F3353157}" srcOrd="2" destOrd="0" parTransId="{9FD73208-FA63-43D0-BA86-76A9BA5C976E}" sibTransId="{31815326-A57A-4DA9-8C3E-72F964905055}"/>
    <dgm:cxn modelId="{F2508289-3C2E-4F51-8D44-0C3F0B972CDE}" type="presOf" srcId="{32373BBC-08FD-44CC-8AA0-EEC6F5BECB97}" destId="{F71E6ADE-1D43-4C1D-9E68-AC32AAACA67B}" srcOrd="0" destOrd="0" presId="urn:microsoft.com/office/officeart/2005/8/layout/chevron2"/>
    <dgm:cxn modelId="{0C585039-A6BB-48DA-B147-5D275EBBFAA8}" type="presOf" srcId="{F415E4C1-6017-4975-BF31-191D0C860397}" destId="{7B851B77-0C92-4491-9770-C4F851D56B8B}" srcOrd="0" destOrd="1" presId="urn:microsoft.com/office/officeart/2005/8/layout/chevron2"/>
    <dgm:cxn modelId="{35C3E987-C4B2-498D-8495-09E79F7B5C60}" srcId="{0F24D652-A744-41F4-9892-61C2F3353157}" destId="{FD82A29A-460B-411E-9556-24E53642D5B2}" srcOrd="3" destOrd="0" parTransId="{F32FE48F-9E18-41F4-BC0B-0A5FA63C0DEB}" sibTransId="{51927517-D17A-4476-BB00-06C42495E128}"/>
    <dgm:cxn modelId="{06BE8EC8-7F07-4CFA-9025-44EA40470B59}" type="presOf" srcId="{B212FCEA-AF63-4A57-9D27-5AF357498EE8}" destId="{7B851B77-0C92-4491-9770-C4F851D56B8B}" srcOrd="0" destOrd="3" presId="urn:microsoft.com/office/officeart/2005/8/layout/chevron2"/>
    <dgm:cxn modelId="{FD5C9BE6-35D3-4967-8BE1-805B8A10CF9B}" type="presOf" srcId="{BD206DFD-9412-4748-A1F2-68A26AEF203F}" destId="{E7F29167-D633-4614-9C27-9DE2CE625F46}" srcOrd="0" destOrd="0" presId="urn:microsoft.com/office/officeart/2005/8/layout/chevron2"/>
    <dgm:cxn modelId="{2463611B-22D9-4AA5-9603-8D680DF72941}" srcId="{B3F73959-885A-458B-9FD1-28DB8B4FA72E}" destId="{F415E4C1-6017-4975-BF31-191D0C860397}" srcOrd="1" destOrd="0" parTransId="{FB767DC1-D0BF-4EA7-87F2-905A594FFE3F}" sibTransId="{26C53DA8-FA45-4A09-AB47-1058FBAA6FFB}"/>
    <dgm:cxn modelId="{22F05EAC-33FA-49A6-890D-031F6DADB35D}" type="presOf" srcId="{DB016967-FF5E-4E7C-BB72-F0FD9DE33A69}" destId="{E7F29167-D633-4614-9C27-9DE2CE625F46}" srcOrd="0" destOrd="1" presId="urn:microsoft.com/office/officeart/2005/8/layout/chevron2"/>
    <dgm:cxn modelId="{BCBF804E-6246-479B-AD3B-03783CAB4298}" type="presOf" srcId="{FD82A29A-460B-411E-9556-24E53642D5B2}" destId="{E7F29167-D633-4614-9C27-9DE2CE625F46}" srcOrd="0" destOrd="3" presId="urn:microsoft.com/office/officeart/2005/8/layout/chevron2"/>
    <dgm:cxn modelId="{B9979122-25F4-421A-9BED-16F125700AEE}" srcId="{0F24D652-A744-41F4-9892-61C2F3353157}" destId="{0114A1CB-02C2-4A89-A23A-295AE6A3AD84}" srcOrd="6" destOrd="0" parTransId="{6F55A4E3-8E4D-43C1-81DF-5108C4CC8AC9}" sibTransId="{8CEBDE89-43D5-48AD-9B5C-59E7FCF77223}"/>
    <dgm:cxn modelId="{68359B0F-9832-4C7E-B66C-73342C14E297}" srcId="{B3F73959-885A-458B-9FD1-28DB8B4FA72E}" destId="{76A47DA3-DBA6-49DD-97CB-B6D710A7E3F4}" srcOrd="4" destOrd="0" parTransId="{6B3187DC-D450-48E9-A689-80D4383C7875}" sibTransId="{B31583FF-2F59-4200-96C6-36B6398B950C}"/>
    <dgm:cxn modelId="{AED48519-34D3-44F5-AFCB-277709A9D7C6}" srcId="{32373BBC-08FD-44CC-8AA0-EEC6F5BECB97}" destId="{B3A722A8-FBD6-43A9-A15E-88D0462FFBBB}" srcOrd="0" destOrd="0" parTransId="{C64CF2A6-61FF-41D3-A218-28F725AEB230}" sibTransId="{825B8B12-E865-4938-82DB-55A62637B670}"/>
    <dgm:cxn modelId="{7833E27B-CF20-4EE0-8166-952077501696}" srcId="{0F24D652-A744-41F4-9892-61C2F3353157}" destId="{FCBA6D9F-C550-4E27-9116-695125D5CA5E}" srcOrd="5" destOrd="0" parTransId="{4C44B410-0828-480D-B02B-B8378E728CA2}" sibTransId="{7EEBF704-FE33-44AA-8495-0BB741915EB0}"/>
    <dgm:cxn modelId="{2C82D043-E2D8-41C8-8796-C4063E53D8DA}" srcId="{0F24D652-A744-41F4-9892-61C2F3353157}" destId="{C8AC6136-CF90-469F-8EF5-FFA493105501}" srcOrd="2" destOrd="0" parTransId="{33A6206D-9850-4CE7-85E0-B05BBF5A6C53}" sibTransId="{25B73B49-40B9-4882-8F19-B3C7794BB914}"/>
    <dgm:cxn modelId="{2DB6B8D0-1018-4C93-9DA6-D92F288E209D}" srcId="{EFD8F5D2-12CB-4203-AB2D-934EFDE5DAEC}" destId="{32373BBC-08FD-44CC-8AA0-EEC6F5BECB97}" srcOrd="0" destOrd="0" parTransId="{1D8A1993-201F-4BDA-BE6D-D7F25161E092}" sibTransId="{48A832F1-8AF9-42B6-96FD-E8514A89A1D9}"/>
    <dgm:cxn modelId="{A92F2E83-986B-4D90-83B1-A2EB857A1236}" srcId="{0F24D652-A744-41F4-9892-61C2F3353157}" destId="{BD206DFD-9412-4748-A1F2-68A26AEF203F}" srcOrd="0" destOrd="0" parTransId="{379D45B4-D8C7-442F-BB30-E0CC80F0EC71}" sibTransId="{0A983761-4FCB-414D-B347-E66DA4B23390}"/>
    <dgm:cxn modelId="{85B816ED-3CB1-4A95-A6E3-ABCE47BAE084}" type="presOf" srcId="{EFD8F5D2-12CB-4203-AB2D-934EFDE5DAEC}" destId="{9C9A1F53-3B86-40F4-9FF2-76EAF10C928B}" srcOrd="0" destOrd="0" presId="urn:microsoft.com/office/officeart/2005/8/layout/chevron2"/>
    <dgm:cxn modelId="{349604CF-8BD1-4908-9038-3463F0DA6CE6}" type="presOf" srcId="{0114A1CB-02C2-4A89-A23A-295AE6A3AD84}" destId="{E7F29167-D633-4614-9C27-9DE2CE625F46}" srcOrd="0" destOrd="6" presId="urn:microsoft.com/office/officeart/2005/8/layout/chevron2"/>
    <dgm:cxn modelId="{4EA5AA01-A320-4FA3-AF27-79A368762748}" type="presOf" srcId="{0FFC9BFC-430F-403E-89E8-70F69503E282}" destId="{E7F29167-D633-4614-9C27-9DE2CE625F46}" srcOrd="0" destOrd="4" presId="urn:microsoft.com/office/officeart/2005/8/layout/chevron2"/>
    <dgm:cxn modelId="{73AD479A-EC48-4AF2-A3F8-FA23889883BA}" type="presOf" srcId="{76A47DA3-DBA6-49DD-97CB-B6D710A7E3F4}" destId="{7B851B77-0C92-4491-9770-C4F851D56B8B}" srcOrd="0" destOrd="4" presId="urn:microsoft.com/office/officeart/2005/8/layout/chevron2"/>
    <dgm:cxn modelId="{10F5CF6B-3FB1-4C28-B0A9-64E47AC07902}" type="presParOf" srcId="{9C9A1F53-3B86-40F4-9FF2-76EAF10C928B}" destId="{DF9921F5-B9BD-42BF-B448-754B95155F8E}" srcOrd="0" destOrd="0" presId="urn:microsoft.com/office/officeart/2005/8/layout/chevron2"/>
    <dgm:cxn modelId="{AE97B3B5-9B6F-4AE5-AF34-23B3392D5170}" type="presParOf" srcId="{DF9921F5-B9BD-42BF-B448-754B95155F8E}" destId="{F71E6ADE-1D43-4C1D-9E68-AC32AAACA67B}" srcOrd="0" destOrd="0" presId="urn:microsoft.com/office/officeart/2005/8/layout/chevron2"/>
    <dgm:cxn modelId="{408AFC4C-5531-44FE-B48B-A7DB0B888A6C}" type="presParOf" srcId="{DF9921F5-B9BD-42BF-B448-754B95155F8E}" destId="{22CB34D9-EDD2-44F7-BC66-9C1419CB89C1}" srcOrd="1" destOrd="0" presId="urn:microsoft.com/office/officeart/2005/8/layout/chevron2"/>
    <dgm:cxn modelId="{87F47283-83B5-4FDB-884F-8A01391B0E2A}" type="presParOf" srcId="{9C9A1F53-3B86-40F4-9FF2-76EAF10C928B}" destId="{3F73E182-E828-4A8E-BD06-8E1B7EC047DA}" srcOrd="1" destOrd="0" presId="urn:microsoft.com/office/officeart/2005/8/layout/chevron2"/>
    <dgm:cxn modelId="{CF1A375D-7262-413E-A099-2ABC4943050F}" type="presParOf" srcId="{9C9A1F53-3B86-40F4-9FF2-76EAF10C928B}" destId="{8893EF80-C66B-481B-8E73-E6B0E19473D9}" srcOrd="2" destOrd="0" presId="urn:microsoft.com/office/officeart/2005/8/layout/chevron2"/>
    <dgm:cxn modelId="{EDB3D07E-776C-4584-91CE-0ED76DA74FDB}" type="presParOf" srcId="{8893EF80-C66B-481B-8E73-E6B0E19473D9}" destId="{9B24FD3F-3900-406D-A7A3-B5DF7261340E}" srcOrd="0" destOrd="0" presId="urn:microsoft.com/office/officeart/2005/8/layout/chevron2"/>
    <dgm:cxn modelId="{51DF9A69-6B12-463C-8C1D-B68DBAAD9A72}" type="presParOf" srcId="{8893EF80-C66B-481B-8E73-E6B0E19473D9}" destId="{7B851B77-0C92-4491-9770-C4F851D56B8B}" srcOrd="1" destOrd="0" presId="urn:microsoft.com/office/officeart/2005/8/layout/chevron2"/>
    <dgm:cxn modelId="{8F253845-FB76-4CF4-8561-7C6A6D8A593D}" type="presParOf" srcId="{9C9A1F53-3B86-40F4-9FF2-76EAF10C928B}" destId="{D370161D-9EE7-4BD3-B9A8-ACE92F576C60}" srcOrd="3" destOrd="0" presId="urn:microsoft.com/office/officeart/2005/8/layout/chevron2"/>
    <dgm:cxn modelId="{C32C6DAB-B5B2-4AB3-86D8-84C43E43E7A1}" type="presParOf" srcId="{9C9A1F53-3B86-40F4-9FF2-76EAF10C928B}" destId="{0449852B-A866-4CD4-9BEB-B46E3CF3D8C0}" srcOrd="4" destOrd="0" presId="urn:microsoft.com/office/officeart/2005/8/layout/chevron2"/>
    <dgm:cxn modelId="{839E2AFA-BCA1-4E41-BD46-174BF10EC37F}" type="presParOf" srcId="{0449852B-A866-4CD4-9BEB-B46E3CF3D8C0}" destId="{A9D175D7-BAAE-42F0-BB28-C601C99834B8}" srcOrd="0" destOrd="0" presId="urn:microsoft.com/office/officeart/2005/8/layout/chevron2"/>
    <dgm:cxn modelId="{5585C15A-4432-458D-BAE9-1C9A7AADC162}" type="presParOf" srcId="{0449852B-A866-4CD4-9BEB-B46E3CF3D8C0}" destId="{E7F29167-D633-4614-9C27-9DE2CE625F46}"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14D7F6-85FB-48B8-B28D-051CFFA27822}" type="doc">
      <dgm:prSet loTypeId="urn:microsoft.com/office/officeart/2005/8/layout/list1" loCatId="list" qsTypeId="urn:microsoft.com/office/officeart/2005/8/quickstyle/3d3" qsCatId="3D" csTypeId="urn:microsoft.com/office/officeart/2005/8/colors/colorful3" csCatId="colorful" phldr="1"/>
      <dgm:spPr/>
      <dgm:t>
        <a:bodyPr/>
        <a:lstStyle/>
        <a:p>
          <a:endParaRPr lang="es-CL"/>
        </a:p>
      </dgm:t>
    </dgm:pt>
    <dgm:pt modelId="{D9736CC1-E055-4AB8-971D-FAAE42BD43D7}">
      <dgm:prSet phldrT="[Texto]" custT="1"/>
      <dgm:spPr>
        <a:solidFill>
          <a:schemeClr val="accent2">
            <a:lumMod val="50000"/>
          </a:schemeClr>
        </a:solidFill>
      </dgm:spPr>
      <dgm:t>
        <a:bodyPr/>
        <a:lstStyle/>
        <a:p>
          <a:pPr algn="just"/>
          <a:r>
            <a:rPr lang="es-CL" sz="1600" dirty="0"/>
            <a:t>No existe relación institucionalizada donde converjan todos los actores públicos-privados de la región</a:t>
          </a:r>
        </a:p>
      </dgm:t>
    </dgm:pt>
    <dgm:pt modelId="{E1288E5D-EE1A-4CF6-8843-A41F5BA2F37F}" type="parTrans" cxnId="{9609CCF3-63EE-4B69-AD3F-D6A1D996382B}">
      <dgm:prSet/>
      <dgm:spPr/>
      <dgm:t>
        <a:bodyPr/>
        <a:lstStyle/>
        <a:p>
          <a:endParaRPr lang="es-CL" sz="1600"/>
        </a:p>
      </dgm:t>
    </dgm:pt>
    <dgm:pt modelId="{6E9579C4-3A14-47E4-B183-56A6D8E417D4}" type="sibTrans" cxnId="{9609CCF3-63EE-4B69-AD3F-D6A1D996382B}">
      <dgm:prSet/>
      <dgm:spPr/>
      <dgm:t>
        <a:bodyPr/>
        <a:lstStyle/>
        <a:p>
          <a:endParaRPr lang="es-CL" sz="1600"/>
        </a:p>
      </dgm:t>
    </dgm:pt>
    <dgm:pt modelId="{D236A33A-BFA9-4199-8762-0B9597602120}">
      <dgm:prSet phldrT="[Texto]" custT="1"/>
      <dgm:spPr/>
      <dgm:t>
        <a:bodyPr/>
        <a:lstStyle/>
        <a:p>
          <a:r>
            <a:rPr lang="es-CL" sz="1600" dirty="0"/>
            <a:t>Falta detectar necesidades de la comunidad y PYMES </a:t>
          </a:r>
          <a:r>
            <a:rPr lang="es-CL" sz="1600" dirty="0">
              <a:solidFill>
                <a:schemeClr val="bg1"/>
              </a:solidFill>
            </a:rPr>
            <a:t>para mejorar el sistema productivo</a:t>
          </a:r>
        </a:p>
      </dgm:t>
    </dgm:pt>
    <dgm:pt modelId="{CE334E8B-71F1-4EF5-AFBB-C08F35B4B375}" type="parTrans" cxnId="{DAE7B3C5-9D28-4C68-AC50-6668745618B6}">
      <dgm:prSet/>
      <dgm:spPr/>
      <dgm:t>
        <a:bodyPr/>
        <a:lstStyle/>
        <a:p>
          <a:endParaRPr lang="es-CL" sz="1600"/>
        </a:p>
      </dgm:t>
    </dgm:pt>
    <dgm:pt modelId="{891E3A87-E6C5-4722-BD76-3452B2F556D0}" type="sibTrans" cxnId="{DAE7B3C5-9D28-4C68-AC50-6668745618B6}">
      <dgm:prSet/>
      <dgm:spPr/>
      <dgm:t>
        <a:bodyPr/>
        <a:lstStyle/>
        <a:p>
          <a:endParaRPr lang="es-CL" sz="1600"/>
        </a:p>
      </dgm:t>
    </dgm:pt>
    <dgm:pt modelId="{2F177DD0-7577-4463-B4C0-5DAD8A6E96D7}">
      <dgm:prSet custT="1"/>
      <dgm:spPr/>
      <dgm:t>
        <a:bodyPr/>
        <a:lstStyle/>
        <a:p>
          <a:r>
            <a:rPr lang="es-CL" sz="1600" dirty="0"/>
            <a:t>Escasa cultura innovadora en sector educacional y agentes a cargo de tomas de decisión tanto del sector publico como privado</a:t>
          </a:r>
        </a:p>
      </dgm:t>
    </dgm:pt>
    <dgm:pt modelId="{033EA90D-6CA5-4C3D-AFED-3EDD31D5A410}" type="parTrans" cxnId="{7519334B-0FEA-4EFE-9D50-FA622068AD4A}">
      <dgm:prSet/>
      <dgm:spPr/>
      <dgm:t>
        <a:bodyPr/>
        <a:lstStyle/>
        <a:p>
          <a:endParaRPr lang="es-CL" sz="1600"/>
        </a:p>
      </dgm:t>
    </dgm:pt>
    <dgm:pt modelId="{547DA9AF-FADD-4D37-B1A7-10D31F664FA9}" type="sibTrans" cxnId="{7519334B-0FEA-4EFE-9D50-FA622068AD4A}">
      <dgm:prSet/>
      <dgm:spPr/>
      <dgm:t>
        <a:bodyPr/>
        <a:lstStyle/>
        <a:p>
          <a:endParaRPr lang="es-CL" sz="1600"/>
        </a:p>
      </dgm:t>
    </dgm:pt>
    <dgm:pt modelId="{D6AE3AAF-7B46-41D6-AD45-CF11C673EF25}">
      <dgm:prSet custT="1"/>
      <dgm:spPr/>
      <dgm:t>
        <a:bodyPr/>
        <a:lstStyle/>
        <a:p>
          <a:r>
            <a:rPr lang="es-CL" sz="1600" dirty="0"/>
            <a:t>Escaso vínculo de confianza entre los actores que componen el sistema </a:t>
          </a:r>
        </a:p>
      </dgm:t>
    </dgm:pt>
    <dgm:pt modelId="{6816BFAD-4B4F-4A34-BC46-F421BC2396B1}" type="parTrans" cxnId="{D3DB4AF5-AF39-40FB-81FC-6237CEC4155D}">
      <dgm:prSet/>
      <dgm:spPr/>
      <dgm:t>
        <a:bodyPr/>
        <a:lstStyle/>
        <a:p>
          <a:endParaRPr lang="es-CL" sz="1600"/>
        </a:p>
      </dgm:t>
    </dgm:pt>
    <dgm:pt modelId="{78CCA5CA-8137-47AC-BE49-AA92DD0FE827}" type="sibTrans" cxnId="{D3DB4AF5-AF39-40FB-81FC-6237CEC4155D}">
      <dgm:prSet/>
      <dgm:spPr/>
      <dgm:t>
        <a:bodyPr/>
        <a:lstStyle/>
        <a:p>
          <a:endParaRPr lang="es-CL" sz="1600"/>
        </a:p>
      </dgm:t>
    </dgm:pt>
    <dgm:pt modelId="{80B7EAAB-2AED-4A76-A6F7-44E032E64538}">
      <dgm:prSet custT="1"/>
      <dgm:spPr/>
      <dgm:t>
        <a:bodyPr/>
        <a:lstStyle/>
        <a:p>
          <a:r>
            <a:rPr lang="es-CL" sz="1600" dirty="0"/>
            <a:t>PYMES no se interesan por experimentar con la innovación ni en generar vínculos con comunidad científica  </a:t>
          </a:r>
        </a:p>
      </dgm:t>
    </dgm:pt>
    <dgm:pt modelId="{FE5F08C2-FA0B-479D-93C9-8ABFDC12A31D}" type="parTrans" cxnId="{F917C6EA-8A7E-49AD-9C5A-CA02D4214818}">
      <dgm:prSet/>
      <dgm:spPr/>
      <dgm:t>
        <a:bodyPr/>
        <a:lstStyle/>
        <a:p>
          <a:endParaRPr lang="es-CL"/>
        </a:p>
      </dgm:t>
    </dgm:pt>
    <dgm:pt modelId="{FA1E7DDD-07B5-4B08-B74E-850CD8542197}" type="sibTrans" cxnId="{F917C6EA-8A7E-49AD-9C5A-CA02D4214818}">
      <dgm:prSet/>
      <dgm:spPr/>
      <dgm:t>
        <a:bodyPr/>
        <a:lstStyle/>
        <a:p>
          <a:endParaRPr lang="es-CL"/>
        </a:p>
      </dgm:t>
    </dgm:pt>
    <dgm:pt modelId="{6C315D70-975E-404C-B309-D1C86ED79085}" type="pres">
      <dgm:prSet presAssocID="{A314D7F6-85FB-48B8-B28D-051CFFA27822}" presName="linear" presStyleCnt="0">
        <dgm:presLayoutVars>
          <dgm:dir/>
          <dgm:animLvl val="lvl"/>
          <dgm:resizeHandles val="exact"/>
        </dgm:presLayoutVars>
      </dgm:prSet>
      <dgm:spPr/>
      <dgm:t>
        <a:bodyPr/>
        <a:lstStyle/>
        <a:p>
          <a:endParaRPr lang="es-CL"/>
        </a:p>
      </dgm:t>
    </dgm:pt>
    <dgm:pt modelId="{674A5997-F382-4AD7-9D29-2D6D8587C9FE}" type="pres">
      <dgm:prSet presAssocID="{D6AE3AAF-7B46-41D6-AD45-CF11C673EF25}" presName="parentLin" presStyleCnt="0"/>
      <dgm:spPr/>
    </dgm:pt>
    <dgm:pt modelId="{9D0B827E-522B-4B55-8DA9-B3BE78475CB3}" type="pres">
      <dgm:prSet presAssocID="{D6AE3AAF-7B46-41D6-AD45-CF11C673EF25}" presName="parentLeftMargin" presStyleLbl="node1" presStyleIdx="0" presStyleCnt="5"/>
      <dgm:spPr/>
      <dgm:t>
        <a:bodyPr/>
        <a:lstStyle/>
        <a:p>
          <a:endParaRPr lang="es-CL"/>
        </a:p>
      </dgm:t>
    </dgm:pt>
    <dgm:pt modelId="{7BC323E7-174C-4307-9ED0-4FEFD4CEEEBB}" type="pres">
      <dgm:prSet presAssocID="{D6AE3AAF-7B46-41D6-AD45-CF11C673EF25}" presName="parentText" presStyleLbl="node1" presStyleIdx="0" presStyleCnt="5" custScaleX="132641">
        <dgm:presLayoutVars>
          <dgm:chMax val="0"/>
          <dgm:bulletEnabled val="1"/>
        </dgm:presLayoutVars>
      </dgm:prSet>
      <dgm:spPr/>
      <dgm:t>
        <a:bodyPr/>
        <a:lstStyle/>
        <a:p>
          <a:endParaRPr lang="es-CL"/>
        </a:p>
      </dgm:t>
    </dgm:pt>
    <dgm:pt modelId="{7CC29742-EEA6-48D3-9BB2-0DECA00D42C2}" type="pres">
      <dgm:prSet presAssocID="{D6AE3AAF-7B46-41D6-AD45-CF11C673EF25}" presName="negativeSpace" presStyleCnt="0"/>
      <dgm:spPr/>
    </dgm:pt>
    <dgm:pt modelId="{3850FA71-4CF4-48CF-BA0F-996F4118E9A4}" type="pres">
      <dgm:prSet presAssocID="{D6AE3AAF-7B46-41D6-AD45-CF11C673EF25}" presName="childText" presStyleLbl="conFgAcc1" presStyleIdx="0" presStyleCnt="5">
        <dgm:presLayoutVars>
          <dgm:bulletEnabled val="1"/>
        </dgm:presLayoutVars>
      </dgm:prSet>
      <dgm:spPr/>
    </dgm:pt>
    <dgm:pt modelId="{1F7AA538-B3EC-416C-BBA6-F6AEAEAC049C}" type="pres">
      <dgm:prSet presAssocID="{78CCA5CA-8137-47AC-BE49-AA92DD0FE827}" presName="spaceBetweenRectangles" presStyleCnt="0"/>
      <dgm:spPr/>
    </dgm:pt>
    <dgm:pt modelId="{C221C2C7-2E8A-49AA-96C0-538AB623EBA1}" type="pres">
      <dgm:prSet presAssocID="{D9736CC1-E055-4AB8-971D-FAAE42BD43D7}" presName="parentLin" presStyleCnt="0"/>
      <dgm:spPr/>
    </dgm:pt>
    <dgm:pt modelId="{0A86D967-27B6-485B-91A6-0914602B03AE}" type="pres">
      <dgm:prSet presAssocID="{D9736CC1-E055-4AB8-971D-FAAE42BD43D7}" presName="parentLeftMargin" presStyleLbl="node1" presStyleIdx="0" presStyleCnt="5"/>
      <dgm:spPr/>
      <dgm:t>
        <a:bodyPr/>
        <a:lstStyle/>
        <a:p>
          <a:endParaRPr lang="es-CL"/>
        </a:p>
      </dgm:t>
    </dgm:pt>
    <dgm:pt modelId="{3C6E61E6-C8E7-4F51-8234-96BF0CA45464}" type="pres">
      <dgm:prSet presAssocID="{D9736CC1-E055-4AB8-971D-FAAE42BD43D7}" presName="parentText" presStyleLbl="node1" presStyleIdx="1" presStyleCnt="5" custScaleX="132713" custLinFactNeighborX="-5660" custLinFactNeighborY="2012">
        <dgm:presLayoutVars>
          <dgm:chMax val="0"/>
          <dgm:bulletEnabled val="1"/>
        </dgm:presLayoutVars>
      </dgm:prSet>
      <dgm:spPr/>
      <dgm:t>
        <a:bodyPr/>
        <a:lstStyle/>
        <a:p>
          <a:endParaRPr lang="es-CL"/>
        </a:p>
      </dgm:t>
    </dgm:pt>
    <dgm:pt modelId="{C56A8FD4-AF32-47A1-A903-8614FC9D5EC9}" type="pres">
      <dgm:prSet presAssocID="{D9736CC1-E055-4AB8-971D-FAAE42BD43D7}" presName="negativeSpace" presStyleCnt="0"/>
      <dgm:spPr/>
    </dgm:pt>
    <dgm:pt modelId="{8DB01090-CEFD-4371-9888-9EED487A6295}" type="pres">
      <dgm:prSet presAssocID="{D9736CC1-E055-4AB8-971D-FAAE42BD43D7}" presName="childText" presStyleLbl="conFgAcc1" presStyleIdx="1" presStyleCnt="5">
        <dgm:presLayoutVars>
          <dgm:bulletEnabled val="1"/>
        </dgm:presLayoutVars>
      </dgm:prSet>
      <dgm:spPr/>
    </dgm:pt>
    <dgm:pt modelId="{77733D5F-A552-4508-A127-511E1BFE365E}" type="pres">
      <dgm:prSet presAssocID="{6E9579C4-3A14-47E4-B183-56A6D8E417D4}" presName="spaceBetweenRectangles" presStyleCnt="0"/>
      <dgm:spPr/>
    </dgm:pt>
    <dgm:pt modelId="{BDA8E6E8-B98D-48E7-AA4A-3DE443220DC9}" type="pres">
      <dgm:prSet presAssocID="{D236A33A-BFA9-4199-8762-0B9597602120}" presName="parentLin" presStyleCnt="0"/>
      <dgm:spPr/>
    </dgm:pt>
    <dgm:pt modelId="{35B019B6-218E-4E71-956E-F16FA99822FC}" type="pres">
      <dgm:prSet presAssocID="{D236A33A-BFA9-4199-8762-0B9597602120}" presName="parentLeftMargin" presStyleLbl="node1" presStyleIdx="1" presStyleCnt="5"/>
      <dgm:spPr/>
      <dgm:t>
        <a:bodyPr/>
        <a:lstStyle/>
        <a:p>
          <a:endParaRPr lang="es-CL"/>
        </a:p>
      </dgm:t>
    </dgm:pt>
    <dgm:pt modelId="{C546DD3E-E73D-43E1-A89F-0D0427DC8E9A}" type="pres">
      <dgm:prSet presAssocID="{D236A33A-BFA9-4199-8762-0B9597602120}" presName="parentText" presStyleLbl="node1" presStyleIdx="2" presStyleCnt="5" custScaleX="132690">
        <dgm:presLayoutVars>
          <dgm:chMax val="0"/>
          <dgm:bulletEnabled val="1"/>
        </dgm:presLayoutVars>
      </dgm:prSet>
      <dgm:spPr/>
      <dgm:t>
        <a:bodyPr/>
        <a:lstStyle/>
        <a:p>
          <a:endParaRPr lang="es-CL"/>
        </a:p>
      </dgm:t>
    </dgm:pt>
    <dgm:pt modelId="{BCF5A8C2-4B3E-42C7-8CB2-07BA92D19144}" type="pres">
      <dgm:prSet presAssocID="{D236A33A-BFA9-4199-8762-0B9597602120}" presName="negativeSpace" presStyleCnt="0"/>
      <dgm:spPr/>
    </dgm:pt>
    <dgm:pt modelId="{ABC25C88-D448-42FF-9D88-514ED73BD36D}" type="pres">
      <dgm:prSet presAssocID="{D236A33A-BFA9-4199-8762-0B9597602120}" presName="childText" presStyleLbl="conFgAcc1" presStyleIdx="2" presStyleCnt="5">
        <dgm:presLayoutVars>
          <dgm:bulletEnabled val="1"/>
        </dgm:presLayoutVars>
      </dgm:prSet>
      <dgm:spPr/>
    </dgm:pt>
    <dgm:pt modelId="{2B250F11-DCB7-4743-B6E7-62C62B15F87F}" type="pres">
      <dgm:prSet presAssocID="{891E3A87-E6C5-4722-BD76-3452B2F556D0}" presName="spaceBetweenRectangles" presStyleCnt="0"/>
      <dgm:spPr/>
    </dgm:pt>
    <dgm:pt modelId="{46C777C1-3661-4D29-ABAF-8851CC478191}" type="pres">
      <dgm:prSet presAssocID="{80B7EAAB-2AED-4A76-A6F7-44E032E64538}" presName="parentLin" presStyleCnt="0"/>
      <dgm:spPr/>
    </dgm:pt>
    <dgm:pt modelId="{C21B2A6A-9B92-47B0-8442-64D1A31FD780}" type="pres">
      <dgm:prSet presAssocID="{80B7EAAB-2AED-4A76-A6F7-44E032E64538}" presName="parentLeftMargin" presStyleLbl="node1" presStyleIdx="2" presStyleCnt="5"/>
      <dgm:spPr/>
      <dgm:t>
        <a:bodyPr/>
        <a:lstStyle/>
        <a:p>
          <a:endParaRPr lang="es-CL"/>
        </a:p>
      </dgm:t>
    </dgm:pt>
    <dgm:pt modelId="{0DA7533B-698E-43D0-A84E-1062DDA7AA5B}" type="pres">
      <dgm:prSet presAssocID="{80B7EAAB-2AED-4A76-A6F7-44E032E64538}" presName="parentText" presStyleLbl="node1" presStyleIdx="3" presStyleCnt="5" custScaleX="131534">
        <dgm:presLayoutVars>
          <dgm:chMax val="0"/>
          <dgm:bulletEnabled val="1"/>
        </dgm:presLayoutVars>
      </dgm:prSet>
      <dgm:spPr/>
      <dgm:t>
        <a:bodyPr/>
        <a:lstStyle/>
        <a:p>
          <a:endParaRPr lang="es-CL"/>
        </a:p>
      </dgm:t>
    </dgm:pt>
    <dgm:pt modelId="{1CE94043-A42F-4121-AB1A-C20AEC928628}" type="pres">
      <dgm:prSet presAssocID="{80B7EAAB-2AED-4A76-A6F7-44E032E64538}" presName="negativeSpace" presStyleCnt="0"/>
      <dgm:spPr/>
    </dgm:pt>
    <dgm:pt modelId="{ECEA0128-421D-4653-AD05-3B4DDD8EB6EB}" type="pres">
      <dgm:prSet presAssocID="{80B7EAAB-2AED-4A76-A6F7-44E032E64538}" presName="childText" presStyleLbl="conFgAcc1" presStyleIdx="3" presStyleCnt="5">
        <dgm:presLayoutVars>
          <dgm:bulletEnabled val="1"/>
        </dgm:presLayoutVars>
      </dgm:prSet>
      <dgm:spPr/>
    </dgm:pt>
    <dgm:pt modelId="{74EEB257-F711-4162-BDD3-FA28AAF4C9B0}" type="pres">
      <dgm:prSet presAssocID="{FA1E7DDD-07B5-4B08-B74E-850CD8542197}" presName="spaceBetweenRectangles" presStyleCnt="0"/>
      <dgm:spPr/>
    </dgm:pt>
    <dgm:pt modelId="{F67DBB09-D19C-4C01-BD99-DBC32DBD21D1}" type="pres">
      <dgm:prSet presAssocID="{2F177DD0-7577-4463-B4C0-5DAD8A6E96D7}" presName="parentLin" presStyleCnt="0"/>
      <dgm:spPr/>
    </dgm:pt>
    <dgm:pt modelId="{A348C626-85E2-4647-8067-CEDE5A86547F}" type="pres">
      <dgm:prSet presAssocID="{2F177DD0-7577-4463-B4C0-5DAD8A6E96D7}" presName="parentLeftMargin" presStyleLbl="node1" presStyleIdx="3" presStyleCnt="5"/>
      <dgm:spPr/>
      <dgm:t>
        <a:bodyPr/>
        <a:lstStyle/>
        <a:p>
          <a:endParaRPr lang="es-CL"/>
        </a:p>
      </dgm:t>
    </dgm:pt>
    <dgm:pt modelId="{46DE6916-1385-4AD3-ACB3-FC6592B65466}" type="pres">
      <dgm:prSet presAssocID="{2F177DD0-7577-4463-B4C0-5DAD8A6E96D7}" presName="parentText" presStyleLbl="node1" presStyleIdx="4" presStyleCnt="5" custScaleX="131624">
        <dgm:presLayoutVars>
          <dgm:chMax val="0"/>
          <dgm:bulletEnabled val="1"/>
        </dgm:presLayoutVars>
      </dgm:prSet>
      <dgm:spPr/>
      <dgm:t>
        <a:bodyPr/>
        <a:lstStyle/>
        <a:p>
          <a:endParaRPr lang="es-CL"/>
        </a:p>
      </dgm:t>
    </dgm:pt>
    <dgm:pt modelId="{C301A84B-9718-4A9E-BDFD-CD2B945C72E0}" type="pres">
      <dgm:prSet presAssocID="{2F177DD0-7577-4463-B4C0-5DAD8A6E96D7}" presName="negativeSpace" presStyleCnt="0"/>
      <dgm:spPr/>
    </dgm:pt>
    <dgm:pt modelId="{3D24A070-3598-4B6B-B060-529F37A1E449}" type="pres">
      <dgm:prSet presAssocID="{2F177DD0-7577-4463-B4C0-5DAD8A6E96D7}" presName="childText" presStyleLbl="conFgAcc1" presStyleIdx="4" presStyleCnt="5">
        <dgm:presLayoutVars>
          <dgm:bulletEnabled val="1"/>
        </dgm:presLayoutVars>
      </dgm:prSet>
      <dgm:spPr/>
    </dgm:pt>
  </dgm:ptLst>
  <dgm:cxnLst>
    <dgm:cxn modelId="{F7616254-172A-4A3A-BA30-A63401830815}" type="presOf" srcId="{D9736CC1-E055-4AB8-971D-FAAE42BD43D7}" destId="{0A86D967-27B6-485B-91A6-0914602B03AE}" srcOrd="0" destOrd="0" presId="urn:microsoft.com/office/officeart/2005/8/layout/list1"/>
    <dgm:cxn modelId="{D3DB4AF5-AF39-40FB-81FC-6237CEC4155D}" srcId="{A314D7F6-85FB-48B8-B28D-051CFFA27822}" destId="{D6AE3AAF-7B46-41D6-AD45-CF11C673EF25}" srcOrd="0" destOrd="0" parTransId="{6816BFAD-4B4F-4A34-BC46-F421BC2396B1}" sibTransId="{78CCA5CA-8137-47AC-BE49-AA92DD0FE827}"/>
    <dgm:cxn modelId="{048D1272-7185-4D85-B904-3D7B8089D349}" type="presOf" srcId="{D6AE3AAF-7B46-41D6-AD45-CF11C673EF25}" destId="{9D0B827E-522B-4B55-8DA9-B3BE78475CB3}" srcOrd="0" destOrd="0" presId="urn:microsoft.com/office/officeart/2005/8/layout/list1"/>
    <dgm:cxn modelId="{DC3FD38A-E506-49E2-83ED-6183C6369A35}" type="presOf" srcId="{2F177DD0-7577-4463-B4C0-5DAD8A6E96D7}" destId="{A348C626-85E2-4647-8067-CEDE5A86547F}" srcOrd="0" destOrd="0" presId="urn:microsoft.com/office/officeart/2005/8/layout/list1"/>
    <dgm:cxn modelId="{64F34AE7-C962-4872-9BD6-BA8776BF283F}" type="presOf" srcId="{A314D7F6-85FB-48B8-B28D-051CFFA27822}" destId="{6C315D70-975E-404C-B309-D1C86ED79085}" srcOrd="0" destOrd="0" presId="urn:microsoft.com/office/officeart/2005/8/layout/list1"/>
    <dgm:cxn modelId="{DAE7B3C5-9D28-4C68-AC50-6668745618B6}" srcId="{A314D7F6-85FB-48B8-B28D-051CFFA27822}" destId="{D236A33A-BFA9-4199-8762-0B9597602120}" srcOrd="2" destOrd="0" parTransId="{CE334E8B-71F1-4EF5-AFBB-C08F35B4B375}" sibTransId="{891E3A87-E6C5-4722-BD76-3452B2F556D0}"/>
    <dgm:cxn modelId="{F917C6EA-8A7E-49AD-9C5A-CA02D4214818}" srcId="{A314D7F6-85FB-48B8-B28D-051CFFA27822}" destId="{80B7EAAB-2AED-4A76-A6F7-44E032E64538}" srcOrd="3" destOrd="0" parTransId="{FE5F08C2-FA0B-479D-93C9-8ABFDC12A31D}" sibTransId="{FA1E7DDD-07B5-4B08-B74E-850CD8542197}"/>
    <dgm:cxn modelId="{DF2D9CE9-4B98-409C-8D4C-59E29F4C934F}" type="presOf" srcId="{80B7EAAB-2AED-4A76-A6F7-44E032E64538}" destId="{0DA7533B-698E-43D0-A84E-1062DDA7AA5B}" srcOrd="1" destOrd="0" presId="urn:microsoft.com/office/officeart/2005/8/layout/list1"/>
    <dgm:cxn modelId="{DD1C1CA7-14A3-4042-86D8-577FA8DE74DC}" type="presOf" srcId="{D236A33A-BFA9-4199-8762-0B9597602120}" destId="{35B019B6-218E-4E71-956E-F16FA99822FC}" srcOrd="0" destOrd="0" presId="urn:microsoft.com/office/officeart/2005/8/layout/list1"/>
    <dgm:cxn modelId="{9609CCF3-63EE-4B69-AD3F-D6A1D996382B}" srcId="{A314D7F6-85FB-48B8-B28D-051CFFA27822}" destId="{D9736CC1-E055-4AB8-971D-FAAE42BD43D7}" srcOrd="1" destOrd="0" parTransId="{E1288E5D-EE1A-4CF6-8843-A41F5BA2F37F}" sibTransId="{6E9579C4-3A14-47E4-B183-56A6D8E417D4}"/>
    <dgm:cxn modelId="{7519334B-0FEA-4EFE-9D50-FA622068AD4A}" srcId="{A314D7F6-85FB-48B8-B28D-051CFFA27822}" destId="{2F177DD0-7577-4463-B4C0-5DAD8A6E96D7}" srcOrd="4" destOrd="0" parTransId="{033EA90D-6CA5-4C3D-AFED-3EDD31D5A410}" sibTransId="{547DA9AF-FADD-4D37-B1A7-10D31F664FA9}"/>
    <dgm:cxn modelId="{5BCE4C64-8B8E-45AC-B7CC-CCDACEB0407D}" type="presOf" srcId="{2F177DD0-7577-4463-B4C0-5DAD8A6E96D7}" destId="{46DE6916-1385-4AD3-ACB3-FC6592B65466}" srcOrd="1" destOrd="0" presId="urn:microsoft.com/office/officeart/2005/8/layout/list1"/>
    <dgm:cxn modelId="{0364370C-8E95-4054-8FAD-4249F00141CE}" type="presOf" srcId="{D236A33A-BFA9-4199-8762-0B9597602120}" destId="{C546DD3E-E73D-43E1-A89F-0D0427DC8E9A}" srcOrd="1" destOrd="0" presId="urn:microsoft.com/office/officeart/2005/8/layout/list1"/>
    <dgm:cxn modelId="{1FFE1758-8677-4CFE-9802-BDC7C9D96759}" type="presOf" srcId="{80B7EAAB-2AED-4A76-A6F7-44E032E64538}" destId="{C21B2A6A-9B92-47B0-8442-64D1A31FD780}" srcOrd="0" destOrd="0" presId="urn:microsoft.com/office/officeart/2005/8/layout/list1"/>
    <dgm:cxn modelId="{97E43FCE-CE4A-4F1F-9670-5B6DB6818E68}" type="presOf" srcId="{D9736CC1-E055-4AB8-971D-FAAE42BD43D7}" destId="{3C6E61E6-C8E7-4F51-8234-96BF0CA45464}" srcOrd="1" destOrd="0" presId="urn:microsoft.com/office/officeart/2005/8/layout/list1"/>
    <dgm:cxn modelId="{AA7C1DC6-437E-4224-8A08-C9A77A7267FE}" type="presOf" srcId="{D6AE3AAF-7B46-41D6-AD45-CF11C673EF25}" destId="{7BC323E7-174C-4307-9ED0-4FEFD4CEEEBB}" srcOrd="1" destOrd="0" presId="urn:microsoft.com/office/officeart/2005/8/layout/list1"/>
    <dgm:cxn modelId="{D1A8D596-0A19-4C96-B7F2-ED22C8C78749}" type="presParOf" srcId="{6C315D70-975E-404C-B309-D1C86ED79085}" destId="{674A5997-F382-4AD7-9D29-2D6D8587C9FE}" srcOrd="0" destOrd="0" presId="urn:microsoft.com/office/officeart/2005/8/layout/list1"/>
    <dgm:cxn modelId="{A88C8B69-C305-4E9E-9155-F7830A8E2188}" type="presParOf" srcId="{674A5997-F382-4AD7-9D29-2D6D8587C9FE}" destId="{9D0B827E-522B-4B55-8DA9-B3BE78475CB3}" srcOrd="0" destOrd="0" presId="urn:microsoft.com/office/officeart/2005/8/layout/list1"/>
    <dgm:cxn modelId="{56769772-388A-43C3-9994-9B9126767462}" type="presParOf" srcId="{674A5997-F382-4AD7-9D29-2D6D8587C9FE}" destId="{7BC323E7-174C-4307-9ED0-4FEFD4CEEEBB}" srcOrd="1" destOrd="0" presId="urn:microsoft.com/office/officeart/2005/8/layout/list1"/>
    <dgm:cxn modelId="{4701A1A9-E920-4F41-8F0C-5E7A2B3353B7}" type="presParOf" srcId="{6C315D70-975E-404C-B309-D1C86ED79085}" destId="{7CC29742-EEA6-48D3-9BB2-0DECA00D42C2}" srcOrd="1" destOrd="0" presId="urn:microsoft.com/office/officeart/2005/8/layout/list1"/>
    <dgm:cxn modelId="{3C2E627B-7268-4571-BD26-AADE6A596A58}" type="presParOf" srcId="{6C315D70-975E-404C-B309-D1C86ED79085}" destId="{3850FA71-4CF4-48CF-BA0F-996F4118E9A4}" srcOrd="2" destOrd="0" presId="urn:microsoft.com/office/officeart/2005/8/layout/list1"/>
    <dgm:cxn modelId="{2213BBB3-C18D-436B-89EF-1F16644546DA}" type="presParOf" srcId="{6C315D70-975E-404C-B309-D1C86ED79085}" destId="{1F7AA538-B3EC-416C-BBA6-F6AEAEAC049C}" srcOrd="3" destOrd="0" presId="urn:microsoft.com/office/officeart/2005/8/layout/list1"/>
    <dgm:cxn modelId="{22992C5C-92AE-42A9-B557-C7BB500B3DBE}" type="presParOf" srcId="{6C315D70-975E-404C-B309-D1C86ED79085}" destId="{C221C2C7-2E8A-49AA-96C0-538AB623EBA1}" srcOrd="4" destOrd="0" presId="urn:microsoft.com/office/officeart/2005/8/layout/list1"/>
    <dgm:cxn modelId="{9272F394-21D6-45E0-92AE-FC57AEC78467}" type="presParOf" srcId="{C221C2C7-2E8A-49AA-96C0-538AB623EBA1}" destId="{0A86D967-27B6-485B-91A6-0914602B03AE}" srcOrd="0" destOrd="0" presId="urn:microsoft.com/office/officeart/2005/8/layout/list1"/>
    <dgm:cxn modelId="{BC76EAA6-8119-4C4F-9511-D8D4157C2B15}" type="presParOf" srcId="{C221C2C7-2E8A-49AA-96C0-538AB623EBA1}" destId="{3C6E61E6-C8E7-4F51-8234-96BF0CA45464}" srcOrd="1" destOrd="0" presId="urn:microsoft.com/office/officeart/2005/8/layout/list1"/>
    <dgm:cxn modelId="{2F0688E4-84AB-40B9-860C-5228CE6AE67A}" type="presParOf" srcId="{6C315D70-975E-404C-B309-D1C86ED79085}" destId="{C56A8FD4-AF32-47A1-A903-8614FC9D5EC9}" srcOrd="5" destOrd="0" presId="urn:microsoft.com/office/officeart/2005/8/layout/list1"/>
    <dgm:cxn modelId="{5DC0BEEB-42A5-4560-8736-70BB02B0B96A}" type="presParOf" srcId="{6C315D70-975E-404C-B309-D1C86ED79085}" destId="{8DB01090-CEFD-4371-9888-9EED487A6295}" srcOrd="6" destOrd="0" presId="urn:microsoft.com/office/officeart/2005/8/layout/list1"/>
    <dgm:cxn modelId="{97BC2284-4D84-4865-A086-B8800D237246}" type="presParOf" srcId="{6C315D70-975E-404C-B309-D1C86ED79085}" destId="{77733D5F-A552-4508-A127-511E1BFE365E}" srcOrd="7" destOrd="0" presId="urn:microsoft.com/office/officeart/2005/8/layout/list1"/>
    <dgm:cxn modelId="{B9CA4DFC-DF24-4A83-BE5E-5E480F9A4051}" type="presParOf" srcId="{6C315D70-975E-404C-B309-D1C86ED79085}" destId="{BDA8E6E8-B98D-48E7-AA4A-3DE443220DC9}" srcOrd="8" destOrd="0" presId="urn:microsoft.com/office/officeart/2005/8/layout/list1"/>
    <dgm:cxn modelId="{D6C69BBF-1952-4F2A-9FB6-B8931C3E8036}" type="presParOf" srcId="{BDA8E6E8-B98D-48E7-AA4A-3DE443220DC9}" destId="{35B019B6-218E-4E71-956E-F16FA99822FC}" srcOrd="0" destOrd="0" presId="urn:microsoft.com/office/officeart/2005/8/layout/list1"/>
    <dgm:cxn modelId="{AB0B28FF-E244-43AF-88E8-168B336F06F0}" type="presParOf" srcId="{BDA8E6E8-B98D-48E7-AA4A-3DE443220DC9}" destId="{C546DD3E-E73D-43E1-A89F-0D0427DC8E9A}" srcOrd="1" destOrd="0" presId="urn:microsoft.com/office/officeart/2005/8/layout/list1"/>
    <dgm:cxn modelId="{A6B14075-2FE8-45ED-A68C-65E80DBC39A1}" type="presParOf" srcId="{6C315D70-975E-404C-B309-D1C86ED79085}" destId="{BCF5A8C2-4B3E-42C7-8CB2-07BA92D19144}" srcOrd="9" destOrd="0" presId="urn:microsoft.com/office/officeart/2005/8/layout/list1"/>
    <dgm:cxn modelId="{0DDBF467-D018-4FB5-81B0-B78E4025B729}" type="presParOf" srcId="{6C315D70-975E-404C-B309-D1C86ED79085}" destId="{ABC25C88-D448-42FF-9D88-514ED73BD36D}" srcOrd="10" destOrd="0" presId="urn:microsoft.com/office/officeart/2005/8/layout/list1"/>
    <dgm:cxn modelId="{5301CE3A-53F0-4A64-ADE4-C7289DDADDE0}" type="presParOf" srcId="{6C315D70-975E-404C-B309-D1C86ED79085}" destId="{2B250F11-DCB7-4743-B6E7-62C62B15F87F}" srcOrd="11" destOrd="0" presId="urn:microsoft.com/office/officeart/2005/8/layout/list1"/>
    <dgm:cxn modelId="{CA2F3557-7B44-4D8A-9BAF-5FDE7B81094E}" type="presParOf" srcId="{6C315D70-975E-404C-B309-D1C86ED79085}" destId="{46C777C1-3661-4D29-ABAF-8851CC478191}" srcOrd="12" destOrd="0" presId="urn:microsoft.com/office/officeart/2005/8/layout/list1"/>
    <dgm:cxn modelId="{0B110813-E3EC-42F0-A0A2-3426AC67D414}" type="presParOf" srcId="{46C777C1-3661-4D29-ABAF-8851CC478191}" destId="{C21B2A6A-9B92-47B0-8442-64D1A31FD780}" srcOrd="0" destOrd="0" presId="urn:microsoft.com/office/officeart/2005/8/layout/list1"/>
    <dgm:cxn modelId="{68B3E180-02E1-4A89-AAAB-3B94FA4FB056}" type="presParOf" srcId="{46C777C1-3661-4D29-ABAF-8851CC478191}" destId="{0DA7533B-698E-43D0-A84E-1062DDA7AA5B}" srcOrd="1" destOrd="0" presId="urn:microsoft.com/office/officeart/2005/8/layout/list1"/>
    <dgm:cxn modelId="{C7F2E80B-A206-4452-B360-C855BACE8A51}" type="presParOf" srcId="{6C315D70-975E-404C-B309-D1C86ED79085}" destId="{1CE94043-A42F-4121-AB1A-C20AEC928628}" srcOrd="13" destOrd="0" presId="urn:microsoft.com/office/officeart/2005/8/layout/list1"/>
    <dgm:cxn modelId="{870D5973-79CA-4EC0-A0BB-854E575D9D9E}" type="presParOf" srcId="{6C315D70-975E-404C-B309-D1C86ED79085}" destId="{ECEA0128-421D-4653-AD05-3B4DDD8EB6EB}" srcOrd="14" destOrd="0" presId="urn:microsoft.com/office/officeart/2005/8/layout/list1"/>
    <dgm:cxn modelId="{F09AB95C-520D-4A94-B8F9-A72C71A3FD90}" type="presParOf" srcId="{6C315D70-975E-404C-B309-D1C86ED79085}" destId="{74EEB257-F711-4162-BDD3-FA28AAF4C9B0}" srcOrd="15" destOrd="0" presId="urn:microsoft.com/office/officeart/2005/8/layout/list1"/>
    <dgm:cxn modelId="{CA46CDE4-990A-4DD0-9151-97FFB43EBDD5}" type="presParOf" srcId="{6C315D70-975E-404C-B309-D1C86ED79085}" destId="{F67DBB09-D19C-4C01-BD99-DBC32DBD21D1}" srcOrd="16" destOrd="0" presId="urn:microsoft.com/office/officeart/2005/8/layout/list1"/>
    <dgm:cxn modelId="{8D2426D6-2618-4734-839B-1798C589B7C1}" type="presParOf" srcId="{F67DBB09-D19C-4C01-BD99-DBC32DBD21D1}" destId="{A348C626-85E2-4647-8067-CEDE5A86547F}" srcOrd="0" destOrd="0" presId="urn:microsoft.com/office/officeart/2005/8/layout/list1"/>
    <dgm:cxn modelId="{C50C5896-57CC-4F1A-9DDD-DBADCE293FBD}" type="presParOf" srcId="{F67DBB09-D19C-4C01-BD99-DBC32DBD21D1}" destId="{46DE6916-1385-4AD3-ACB3-FC6592B65466}" srcOrd="1" destOrd="0" presId="urn:microsoft.com/office/officeart/2005/8/layout/list1"/>
    <dgm:cxn modelId="{469AF5A1-FAFC-4404-9DD0-B73E75D918CF}" type="presParOf" srcId="{6C315D70-975E-404C-B309-D1C86ED79085}" destId="{C301A84B-9718-4A9E-BDFD-CD2B945C72E0}" srcOrd="17" destOrd="0" presId="urn:microsoft.com/office/officeart/2005/8/layout/list1"/>
    <dgm:cxn modelId="{9784380A-2E93-49D7-8D64-9D9247C596C5}" type="presParOf" srcId="{6C315D70-975E-404C-B309-D1C86ED79085}" destId="{3D24A070-3598-4B6B-B060-529F37A1E449}" srcOrd="18"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CFBC0F4-DA7D-4E4D-B5FF-05EF870B2020}" type="doc">
      <dgm:prSet loTypeId="urn:microsoft.com/office/officeart/2005/8/layout/list1" loCatId="list" qsTypeId="urn:microsoft.com/office/officeart/2005/8/quickstyle/3d1" qsCatId="3D" csTypeId="urn:microsoft.com/office/officeart/2005/8/colors/colorful1" csCatId="colorful" phldr="1"/>
      <dgm:spPr/>
      <dgm:t>
        <a:bodyPr/>
        <a:lstStyle/>
        <a:p>
          <a:endParaRPr lang="es-CL"/>
        </a:p>
      </dgm:t>
    </dgm:pt>
    <dgm:pt modelId="{0C7C73A2-7422-413C-825F-7833F98D7195}">
      <dgm:prSet phldrT="[Texto]" custT="1"/>
      <dgm:spPr>
        <a:solidFill>
          <a:schemeClr val="bg1">
            <a:lumMod val="50000"/>
          </a:schemeClr>
        </a:solidFill>
      </dgm:spPr>
      <dgm:t>
        <a:bodyPr/>
        <a:lstStyle/>
        <a:p>
          <a:r>
            <a:rPr lang="es-CL" sz="1400" dirty="0"/>
            <a:t>Lograr gestión eficiente del recurso hídrico a nivel regional, considerando las particularidades, ventajas y desventajas que presenta nuestra región</a:t>
          </a:r>
        </a:p>
      </dgm:t>
    </dgm:pt>
    <dgm:pt modelId="{5D445D37-CEB5-446C-91E7-049244A8B19A}" type="parTrans" cxnId="{E2D6225F-5DD1-4C74-99A8-CFF4C0DC88BE}">
      <dgm:prSet/>
      <dgm:spPr/>
      <dgm:t>
        <a:bodyPr/>
        <a:lstStyle/>
        <a:p>
          <a:endParaRPr lang="es-CL" sz="1400"/>
        </a:p>
      </dgm:t>
    </dgm:pt>
    <dgm:pt modelId="{0C33AB9A-49F2-4402-A409-0D621DB71BA6}" type="sibTrans" cxnId="{E2D6225F-5DD1-4C74-99A8-CFF4C0DC88BE}">
      <dgm:prSet/>
      <dgm:spPr/>
      <dgm:t>
        <a:bodyPr/>
        <a:lstStyle/>
        <a:p>
          <a:endParaRPr lang="es-CL" sz="1400"/>
        </a:p>
      </dgm:t>
    </dgm:pt>
    <dgm:pt modelId="{A95AEDD0-F6BB-4081-816B-177F39D6D45B}">
      <dgm:prSet phldrT="[Texto]" custT="1"/>
      <dgm:spPr>
        <a:solidFill>
          <a:schemeClr val="accent4">
            <a:lumMod val="50000"/>
          </a:schemeClr>
        </a:solidFill>
      </dgm:spPr>
      <dgm:t>
        <a:bodyPr/>
        <a:lstStyle/>
        <a:p>
          <a:r>
            <a:rPr lang="es-CL" sz="1400" dirty="0"/>
            <a:t>Impulsar y promover el desarrollo de fuentes hídricas no convencionales (FHNC) para combatir el déficit proyectado. De esta forma se contribuye con la diversificación de la matriz económica local, promoviendo el desarrollo de otras actividades que requieren el recurso hídrico para su crecimiento</a:t>
          </a:r>
        </a:p>
      </dgm:t>
    </dgm:pt>
    <dgm:pt modelId="{FA6309A8-EE05-408C-A63D-B21953D13294}" type="parTrans" cxnId="{1192AF11-13B6-49E8-843E-85BDB2FC0091}">
      <dgm:prSet/>
      <dgm:spPr/>
      <dgm:t>
        <a:bodyPr/>
        <a:lstStyle/>
        <a:p>
          <a:endParaRPr lang="es-CL" sz="1400"/>
        </a:p>
      </dgm:t>
    </dgm:pt>
    <dgm:pt modelId="{7FB1051D-6520-4A51-AB99-456BA2492FA8}" type="sibTrans" cxnId="{1192AF11-13B6-49E8-843E-85BDB2FC0091}">
      <dgm:prSet/>
      <dgm:spPr/>
      <dgm:t>
        <a:bodyPr/>
        <a:lstStyle/>
        <a:p>
          <a:endParaRPr lang="es-CL" sz="1400"/>
        </a:p>
      </dgm:t>
    </dgm:pt>
    <dgm:pt modelId="{65188CF2-CA48-487B-9274-EA19CFEB4021}">
      <dgm:prSet phldrT="[Texto]" custT="1"/>
      <dgm:spPr/>
      <dgm:t>
        <a:bodyPr/>
        <a:lstStyle/>
        <a:p>
          <a:r>
            <a:rPr lang="es-CL" sz="1400" dirty="0"/>
            <a:t>Promover la investigación aplicada y desarrollo experimental a fin de que se desplieguen nuevos métodos eficientes de desalación u otros que contribuyan a optimizar los usos del recurso hídrico</a:t>
          </a:r>
        </a:p>
      </dgm:t>
    </dgm:pt>
    <dgm:pt modelId="{B0D63953-40FE-4A97-9ECA-F36FB1AFB8F2}" type="parTrans" cxnId="{6DF5A128-4A99-412A-B3C8-79FCC9E94BAA}">
      <dgm:prSet/>
      <dgm:spPr/>
      <dgm:t>
        <a:bodyPr/>
        <a:lstStyle/>
        <a:p>
          <a:endParaRPr lang="es-CL" sz="1400"/>
        </a:p>
      </dgm:t>
    </dgm:pt>
    <dgm:pt modelId="{E88B762D-0C9A-4A8D-A14A-1C34CD5FB117}" type="sibTrans" cxnId="{6DF5A128-4A99-412A-B3C8-79FCC9E94BAA}">
      <dgm:prSet/>
      <dgm:spPr/>
      <dgm:t>
        <a:bodyPr/>
        <a:lstStyle/>
        <a:p>
          <a:endParaRPr lang="es-CL" sz="1400"/>
        </a:p>
      </dgm:t>
    </dgm:pt>
    <dgm:pt modelId="{9621BD40-4AB2-4566-A9F3-6E92DB9EB447}">
      <dgm:prSet custT="1"/>
      <dgm:spPr/>
      <dgm:t>
        <a:bodyPr/>
        <a:lstStyle/>
        <a:p>
          <a:r>
            <a:rPr lang="es-CL" sz="1400" dirty="0"/>
            <a:t>Promover la vinculación y alianzas estratégicas entre la comunidad científica local y empresas que requieren de este recurso como insumo fundamental para el desarrollo de su actividad, sobre todo en sectores que abarcan las PYMES de la Región </a:t>
          </a:r>
        </a:p>
      </dgm:t>
    </dgm:pt>
    <dgm:pt modelId="{FA459E6B-88D3-4FF1-9362-041AEF92112A}" type="parTrans" cxnId="{F79A45CB-1B88-4651-883D-2B202C2A14BD}">
      <dgm:prSet/>
      <dgm:spPr/>
      <dgm:t>
        <a:bodyPr/>
        <a:lstStyle/>
        <a:p>
          <a:endParaRPr lang="es-CL" sz="1400"/>
        </a:p>
      </dgm:t>
    </dgm:pt>
    <dgm:pt modelId="{A39BB14A-5239-4C5B-A041-9AD538199422}" type="sibTrans" cxnId="{F79A45CB-1B88-4651-883D-2B202C2A14BD}">
      <dgm:prSet/>
      <dgm:spPr/>
      <dgm:t>
        <a:bodyPr/>
        <a:lstStyle/>
        <a:p>
          <a:endParaRPr lang="es-CL" sz="1400"/>
        </a:p>
      </dgm:t>
    </dgm:pt>
    <dgm:pt modelId="{ED2F7FE9-F614-43B6-8A3A-92C2330923F0}" type="pres">
      <dgm:prSet presAssocID="{4CFBC0F4-DA7D-4E4D-B5FF-05EF870B2020}" presName="linear" presStyleCnt="0">
        <dgm:presLayoutVars>
          <dgm:dir/>
          <dgm:animLvl val="lvl"/>
          <dgm:resizeHandles val="exact"/>
        </dgm:presLayoutVars>
      </dgm:prSet>
      <dgm:spPr/>
      <dgm:t>
        <a:bodyPr/>
        <a:lstStyle/>
        <a:p>
          <a:endParaRPr lang="es-CL"/>
        </a:p>
      </dgm:t>
    </dgm:pt>
    <dgm:pt modelId="{2ABF345F-AFCF-41DC-8F75-E9B3A509FF20}" type="pres">
      <dgm:prSet presAssocID="{9621BD40-4AB2-4566-A9F3-6E92DB9EB447}" presName="parentLin" presStyleCnt="0"/>
      <dgm:spPr/>
    </dgm:pt>
    <dgm:pt modelId="{BB02AF79-5F9A-486D-A9F3-3D2349566217}" type="pres">
      <dgm:prSet presAssocID="{9621BD40-4AB2-4566-A9F3-6E92DB9EB447}" presName="parentLeftMargin" presStyleLbl="node1" presStyleIdx="0" presStyleCnt="4"/>
      <dgm:spPr/>
      <dgm:t>
        <a:bodyPr/>
        <a:lstStyle/>
        <a:p>
          <a:endParaRPr lang="es-CL"/>
        </a:p>
      </dgm:t>
    </dgm:pt>
    <dgm:pt modelId="{861AA7E6-5BB7-4A11-8450-EB8860467B14}" type="pres">
      <dgm:prSet presAssocID="{9621BD40-4AB2-4566-A9F3-6E92DB9EB447}" presName="parentText" presStyleLbl="node1" presStyleIdx="0" presStyleCnt="4" custScaleX="122315">
        <dgm:presLayoutVars>
          <dgm:chMax val="0"/>
          <dgm:bulletEnabled val="1"/>
        </dgm:presLayoutVars>
      </dgm:prSet>
      <dgm:spPr/>
      <dgm:t>
        <a:bodyPr/>
        <a:lstStyle/>
        <a:p>
          <a:endParaRPr lang="es-CL"/>
        </a:p>
      </dgm:t>
    </dgm:pt>
    <dgm:pt modelId="{3D7ED151-9189-4D8E-AD51-BA650C23F95C}" type="pres">
      <dgm:prSet presAssocID="{9621BD40-4AB2-4566-A9F3-6E92DB9EB447}" presName="negativeSpace" presStyleCnt="0"/>
      <dgm:spPr/>
    </dgm:pt>
    <dgm:pt modelId="{0465C014-D9E9-404B-AAAC-E7C1B7369EE3}" type="pres">
      <dgm:prSet presAssocID="{9621BD40-4AB2-4566-A9F3-6E92DB9EB447}" presName="childText" presStyleLbl="conFgAcc1" presStyleIdx="0" presStyleCnt="4">
        <dgm:presLayoutVars>
          <dgm:bulletEnabled val="1"/>
        </dgm:presLayoutVars>
      </dgm:prSet>
      <dgm:spPr/>
    </dgm:pt>
    <dgm:pt modelId="{ABB05380-C7E5-4CE6-881C-3895913A2F13}" type="pres">
      <dgm:prSet presAssocID="{A39BB14A-5239-4C5B-A041-9AD538199422}" presName="spaceBetweenRectangles" presStyleCnt="0"/>
      <dgm:spPr/>
    </dgm:pt>
    <dgm:pt modelId="{EAD17CE6-C032-4D7A-B07B-8D4D2DBA537B}" type="pres">
      <dgm:prSet presAssocID="{0C7C73A2-7422-413C-825F-7833F98D7195}" presName="parentLin" presStyleCnt="0"/>
      <dgm:spPr/>
    </dgm:pt>
    <dgm:pt modelId="{551D1C24-C863-4E7C-BBAE-830A977740EF}" type="pres">
      <dgm:prSet presAssocID="{0C7C73A2-7422-413C-825F-7833F98D7195}" presName="parentLeftMargin" presStyleLbl="node1" presStyleIdx="0" presStyleCnt="4"/>
      <dgm:spPr/>
      <dgm:t>
        <a:bodyPr/>
        <a:lstStyle/>
        <a:p>
          <a:endParaRPr lang="es-CL"/>
        </a:p>
      </dgm:t>
    </dgm:pt>
    <dgm:pt modelId="{09D14C52-2577-4802-8DEB-6B60EBFFBF78}" type="pres">
      <dgm:prSet presAssocID="{0C7C73A2-7422-413C-825F-7833F98D7195}" presName="parentText" presStyleLbl="node1" presStyleIdx="1" presStyleCnt="4" custScaleX="122724">
        <dgm:presLayoutVars>
          <dgm:chMax val="0"/>
          <dgm:bulletEnabled val="1"/>
        </dgm:presLayoutVars>
      </dgm:prSet>
      <dgm:spPr/>
      <dgm:t>
        <a:bodyPr/>
        <a:lstStyle/>
        <a:p>
          <a:endParaRPr lang="es-CL"/>
        </a:p>
      </dgm:t>
    </dgm:pt>
    <dgm:pt modelId="{5012BAC3-6070-4445-B099-E3E764008A1C}" type="pres">
      <dgm:prSet presAssocID="{0C7C73A2-7422-413C-825F-7833F98D7195}" presName="negativeSpace" presStyleCnt="0"/>
      <dgm:spPr/>
    </dgm:pt>
    <dgm:pt modelId="{1E1E6B9A-FB2E-490F-8095-D93AFBF430A8}" type="pres">
      <dgm:prSet presAssocID="{0C7C73A2-7422-413C-825F-7833F98D7195}" presName="childText" presStyleLbl="conFgAcc1" presStyleIdx="1" presStyleCnt="4">
        <dgm:presLayoutVars>
          <dgm:bulletEnabled val="1"/>
        </dgm:presLayoutVars>
      </dgm:prSet>
      <dgm:spPr/>
    </dgm:pt>
    <dgm:pt modelId="{37603FED-3D29-47B7-835A-A784E60A9438}" type="pres">
      <dgm:prSet presAssocID="{0C33AB9A-49F2-4402-A409-0D621DB71BA6}" presName="spaceBetweenRectangles" presStyleCnt="0"/>
      <dgm:spPr/>
    </dgm:pt>
    <dgm:pt modelId="{2F5D18E8-E84E-443A-B055-FE141BB5F7F7}" type="pres">
      <dgm:prSet presAssocID="{A95AEDD0-F6BB-4081-816B-177F39D6D45B}" presName="parentLin" presStyleCnt="0"/>
      <dgm:spPr/>
    </dgm:pt>
    <dgm:pt modelId="{D455A62C-C9A9-4580-B2A3-942341A8F021}" type="pres">
      <dgm:prSet presAssocID="{A95AEDD0-F6BB-4081-816B-177F39D6D45B}" presName="parentLeftMargin" presStyleLbl="node1" presStyleIdx="1" presStyleCnt="4"/>
      <dgm:spPr/>
      <dgm:t>
        <a:bodyPr/>
        <a:lstStyle/>
        <a:p>
          <a:endParaRPr lang="es-CL"/>
        </a:p>
      </dgm:t>
    </dgm:pt>
    <dgm:pt modelId="{6678F9C0-02F5-4072-977B-B4DDAFF41FAC}" type="pres">
      <dgm:prSet presAssocID="{A95AEDD0-F6BB-4081-816B-177F39D6D45B}" presName="parentText" presStyleLbl="node1" presStyleIdx="2" presStyleCnt="4" custScaleX="122748">
        <dgm:presLayoutVars>
          <dgm:chMax val="0"/>
          <dgm:bulletEnabled val="1"/>
        </dgm:presLayoutVars>
      </dgm:prSet>
      <dgm:spPr/>
      <dgm:t>
        <a:bodyPr/>
        <a:lstStyle/>
        <a:p>
          <a:endParaRPr lang="es-CL"/>
        </a:p>
      </dgm:t>
    </dgm:pt>
    <dgm:pt modelId="{D2A6DCE8-71F3-43C8-AF3F-7C569468B872}" type="pres">
      <dgm:prSet presAssocID="{A95AEDD0-F6BB-4081-816B-177F39D6D45B}" presName="negativeSpace" presStyleCnt="0"/>
      <dgm:spPr/>
    </dgm:pt>
    <dgm:pt modelId="{D9B9CD09-5144-4868-998F-4FEDFD83B3FC}" type="pres">
      <dgm:prSet presAssocID="{A95AEDD0-F6BB-4081-816B-177F39D6D45B}" presName="childText" presStyleLbl="conFgAcc1" presStyleIdx="2" presStyleCnt="4">
        <dgm:presLayoutVars>
          <dgm:bulletEnabled val="1"/>
        </dgm:presLayoutVars>
      </dgm:prSet>
      <dgm:spPr/>
    </dgm:pt>
    <dgm:pt modelId="{C4B41028-E425-4D56-8767-2F1A5D7EF41E}" type="pres">
      <dgm:prSet presAssocID="{7FB1051D-6520-4A51-AB99-456BA2492FA8}" presName="spaceBetweenRectangles" presStyleCnt="0"/>
      <dgm:spPr/>
    </dgm:pt>
    <dgm:pt modelId="{729AE636-6DB0-40D3-968C-E9F0F193AA44}" type="pres">
      <dgm:prSet presAssocID="{65188CF2-CA48-487B-9274-EA19CFEB4021}" presName="parentLin" presStyleCnt="0"/>
      <dgm:spPr/>
    </dgm:pt>
    <dgm:pt modelId="{075A2732-985A-4D24-88D3-C62172151E89}" type="pres">
      <dgm:prSet presAssocID="{65188CF2-CA48-487B-9274-EA19CFEB4021}" presName="parentLeftMargin" presStyleLbl="node1" presStyleIdx="2" presStyleCnt="4"/>
      <dgm:spPr/>
      <dgm:t>
        <a:bodyPr/>
        <a:lstStyle/>
        <a:p>
          <a:endParaRPr lang="es-CL"/>
        </a:p>
      </dgm:t>
    </dgm:pt>
    <dgm:pt modelId="{72710841-A65B-4107-8015-5E4081E821B3}" type="pres">
      <dgm:prSet presAssocID="{65188CF2-CA48-487B-9274-EA19CFEB4021}" presName="parentText" presStyleLbl="node1" presStyleIdx="3" presStyleCnt="4" custScaleX="123599">
        <dgm:presLayoutVars>
          <dgm:chMax val="0"/>
          <dgm:bulletEnabled val="1"/>
        </dgm:presLayoutVars>
      </dgm:prSet>
      <dgm:spPr/>
      <dgm:t>
        <a:bodyPr/>
        <a:lstStyle/>
        <a:p>
          <a:endParaRPr lang="es-CL"/>
        </a:p>
      </dgm:t>
    </dgm:pt>
    <dgm:pt modelId="{5E9B9A1F-6D77-4A69-9318-CE8F22A29187}" type="pres">
      <dgm:prSet presAssocID="{65188CF2-CA48-487B-9274-EA19CFEB4021}" presName="negativeSpace" presStyleCnt="0"/>
      <dgm:spPr/>
    </dgm:pt>
    <dgm:pt modelId="{279D0AB3-4F74-49A5-B805-FECD5D2AF394}" type="pres">
      <dgm:prSet presAssocID="{65188CF2-CA48-487B-9274-EA19CFEB4021}" presName="childText" presStyleLbl="conFgAcc1" presStyleIdx="3" presStyleCnt="4">
        <dgm:presLayoutVars>
          <dgm:bulletEnabled val="1"/>
        </dgm:presLayoutVars>
      </dgm:prSet>
      <dgm:spPr/>
    </dgm:pt>
  </dgm:ptLst>
  <dgm:cxnLst>
    <dgm:cxn modelId="{01C01714-EDBF-4F39-8530-7ACEAA6C9D6A}" type="presOf" srcId="{65188CF2-CA48-487B-9274-EA19CFEB4021}" destId="{075A2732-985A-4D24-88D3-C62172151E89}" srcOrd="0" destOrd="0" presId="urn:microsoft.com/office/officeart/2005/8/layout/list1"/>
    <dgm:cxn modelId="{5FB4DF68-BFB5-40BC-9857-CC2BD2C16792}" type="presOf" srcId="{0C7C73A2-7422-413C-825F-7833F98D7195}" destId="{09D14C52-2577-4802-8DEB-6B60EBFFBF78}" srcOrd="1" destOrd="0" presId="urn:microsoft.com/office/officeart/2005/8/layout/list1"/>
    <dgm:cxn modelId="{381B975C-D108-4FB0-B517-EA37EBB26F10}" type="presOf" srcId="{A95AEDD0-F6BB-4081-816B-177F39D6D45B}" destId="{D455A62C-C9A9-4580-B2A3-942341A8F021}" srcOrd="0" destOrd="0" presId="urn:microsoft.com/office/officeart/2005/8/layout/list1"/>
    <dgm:cxn modelId="{8DF22C8A-F3E3-434A-8891-B967D1889527}" type="presOf" srcId="{4CFBC0F4-DA7D-4E4D-B5FF-05EF870B2020}" destId="{ED2F7FE9-F614-43B6-8A3A-92C2330923F0}" srcOrd="0" destOrd="0" presId="urn:microsoft.com/office/officeart/2005/8/layout/list1"/>
    <dgm:cxn modelId="{E2D6225F-5DD1-4C74-99A8-CFF4C0DC88BE}" srcId="{4CFBC0F4-DA7D-4E4D-B5FF-05EF870B2020}" destId="{0C7C73A2-7422-413C-825F-7833F98D7195}" srcOrd="1" destOrd="0" parTransId="{5D445D37-CEB5-446C-91E7-049244A8B19A}" sibTransId="{0C33AB9A-49F2-4402-A409-0D621DB71BA6}"/>
    <dgm:cxn modelId="{2CAFAFF5-0F31-4B41-8264-94B1EEEE0317}" type="presOf" srcId="{65188CF2-CA48-487B-9274-EA19CFEB4021}" destId="{72710841-A65B-4107-8015-5E4081E821B3}" srcOrd="1" destOrd="0" presId="urn:microsoft.com/office/officeart/2005/8/layout/list1"/>
    <dgm:cxn modelId="{1192AF11-13B6-49E8-843E-85BDB2FC0091}" srcId="{4CFBC0F4-DA7D-4E4D-B5FF-05EF870B2020}" destId="{A95AEDD0-F6BB-4081-816B-177F39D6D45B}" srcOrd="2" destOrd="0" parTransId="{FA6309A8-EE05-408C-A63D-B21953D13294}" sibTransId="{7FB1051D-6520-4A51-AB99-456BA2492FA8}"/>
    <dgm:cxn modelId="{D672697D-DDD0-453D-AE95-6836C788C604}" type="presOf" srcId="{9621BD40-4AB2-4566-A9F3-6E92DB9EB447}" destId="{861AA7E6-5BB7-4A11-8450-EB8860467B14}" srcOrd="1" destOrd="0" presId="urn:microsoft.com/office/officeart/2005/8/layout/list1"/>
    <dgm:cxn modelId="{5C9F7FB0-B785-4BAD-9BED-6FA180D01EA1}" type="presOf" srcId="{9621BD40-4AB2-4566-A9F3-6E92DB9EB447}" destId="{BB02AF79-5F9A-486D-A9F3-3D2349566217}" srcOrd="0" destOrd="0" presId="urn:microsoft.com/office/officeart/2005/8/layout/list1"/>
    <dgm:cxn modelId="{F79A45CB-1B88-4651-883D-2B202C2A14BD}" srcId="{4CFBC0F4-DA7D-4E4D-B5FF-05EF870B2020}" destId="{9621BD40-4AB2-4566-A9F3-6E92DB9EB447}" srcOrd="0" destOrd="0" parTransId="{FA459E6B-88D3-4FF1-9362-041AEF92112A}" sibTransId="{A39BB14A-5239-4C5B-A041-9AD538199422}"/>
    <dgm:cxn modelId="{6DF5A128-4A99-412A-B3C8-79FCC9E94BAA}" srcId="{4CFBC0F4-DA7D-4E4D-B5FF-05EF870B2020}" destId="{65188CF2-CA48-487B-9274-EA19CFEB4021}" srcOrd="3" destOrd="0" parTransId="{B0D63953-40FE-4A97-9ECA-F36FB1AFB8F2}" sibTransId="{E88B762D-0C9A-4A8D-A14A-1C34CD5FB117}"/>
    <dgm:cxn modelId="{036B635D-8A6F-4E2E-A160-ED15C45954FB}" type="presOf" srcId="{0C7C73A2-7422-413C-825F-7833F98D7195}" destId="{551D1C24-C863-4E7C-BBAE-830A977740EF}" srcOrd="0" destOrd="0" presId="urn:microsoft.com/office/officeart/2005/8/layout/list1"/>
    <dgm:cxn modelId="{3A9982F0-00B8-4498-8687-43FB3E80F311}" type="presOf" srcId="{A95AEDD0-F6BB-4081-816B-177F39D6D45B}" destId="{6678F9C0-02F5-4072-977B-B4DDAFF41FAC}" srcOrd="1" destOrd="0" presId="urn:microsoft.com/office/officeart/2005/8/layout/list1"/>
    <dgm:cxn modelId="{8D38E1BA-C7E9-443A-B040-EFAE2C9DE107}" type="presParOf" srcId="{ED2F7FE9-F614-43B6-8A3A-92C2330923F0}" destId="{2ABF345F-AFCF-41DC-8F75-E9B3A509FF20}" srcOrd="0" destOrd="0" presId="urn:microsoft.com/office/officeart/2005/8/layout/list1"/>
    <dgm:cxn modelId="{C333E9D4-11AB-4D51-B879-BB1F8233D16E}" type="presParOf" srcId="{2ABF345F-AFCF-41DC-8F75-E9B3A509FF20}" destId="{BB02AF79-5F9A-486D-A9F3-3D2349566217}" srcOrd="0" destOrd="0" presId="urn:microsoft.com/office/officeart/2005/8/layout/list1"/>
    <dgm:cxn modelId="{A9154B34-0FD5-41C0-8C07-F5E9DBF26921}" type="presParOf" srcId="{2ABF345F-AFCF-41DC-8F75-E9B3A509FF20}" destId="{861AA7E6-5BB7-4A11-8450-EB8860467B14}" srcOrd="1" destOrd="0" presId="urn:microsoft.com/office/officeart/2005/8/layout/list1"/>
    <dgm:cxn modelId="{11C2DBCC-9B4B-4597-916C-31E5A0C5C2B9}" type="presParOf" srcId="{ED2F7FE9-F614-43B6-8A3A-92C2330923F0}" destId="{3D7ED151-9189-4D8E-AD51-BA650C23F95C}" srcOrd="1" destOrd="0" presId="urn:microsoft.com/office/officeart/2005/8/layout/list1"/>
    <dgm:cxn modelId="{CDAB4D21-845B-4454-A9BA-1053BE1CA90B}" type="presParOf" srcId="{ED2F7FE9-F614-43B6-8A3A-92C2330923F0}" destId="{0465C014-D9E9-404B-AAAC-E7C1B7369EE3}" srcOrd="2" destOrd="0" presId="urn:microsoft.com/office/officeart/2005/8/layout/list1"/>
    <dgm:cxn modelId="{6442B957-C891-41F6-BDE2-21139703264B}" type="presParOf" srcId="{ED2F7FE9-F614-43B6-8A3A-92C2330923F0}" destId="{ABB05380-C7E5-4CE6-881C-3895913A2F13}" srcOrd="3" destOrd="0" presId="urn:microsoft.com/office/officeart/2005/8/layout/list1"/>
    <dgm:cxn modelId="{6BFF3338-9C00-4AF8-B401-DCFBF5474B75}" type="presParOf" srcId="{ED2F7FE9-F614-43B6-8A3A-92C2330923F0}" destId="{EAD17CE6-C032-4D7A-B07B-8D4D2DBA537B}" srcOrd="4" destOrd="0" presId="urn:microsoft.com/office/officeart/2005/8/layout/list1"/>
    <dgm:cxn modelId="{8F3FBA16-8436-4241-A95C-CDA15B46E5A8}" type="presParOf" srcId="{EAD17CE6-C032-4D7A-B07B-8D4D2DBA537B}" destId="{551D1C24-C863-4E7C-BBAE-830A977740EF}" srcOrd="0" destOrd="0" presId="urn:microsoft.com/office/officeart/2005/8/layout/list1"/>
    <dgm:cxn modelId="{84EDF225-B58B-4D67-B93A-89EA3C988496}" type="presParOf" srcId="{EAD17CE6-C032-4D7A-B07B-8D4D2DBA537B}" destId="{09D14C52-2577-4802-8DEB-6B60EBFFBF78}" srcOrd="1" destOrd="0" presId="urn:microsoft.com/office/officeart/2005/8/layout/list1"/>
    <dgm:cxn modelId="{A40B171C-FA90-4236-A781-1BA8582704EB}" type="presParOf" srcId="{ED2F7FE9-F614-43B6-8A3A-92C2330923F0}" destId="{5012BAC3-6070-4445-B099-E3E764008A1C}" srcOrd="5" destOrd="0" presId="urn:microsoft.com/office/officeart/2005/8/layout/list1"/>
    <dgm:cxn modelId="{F1AA2D20-8AF0-462F-BA46-A61685C10A90}" type="presParOf" srcId="{ED2F7FE9-F614-43B6-8A3A-92C2330923F0}" destId="{1E1E6B9A-FB2E-490F-8095-D93AFBF430A8}" srcOrd="6" destOrd="0" presId="urn:microsoft.com/office/officeart/2005/8/layout/list1"/>
    <dgm:cxn modelId="{509D5818-42D7-4122-9EEE-7FEA9D078A10}" type="presParOf" srcId="{ED2F7FE9-F614-43B6-8A3A-92C2330923F0}" destId="{37603FED-3D29-47B7-835A-A784E60A9438}" srcOrd="7" destOrd="0" presId="urn:microsoft.com/office/officeart/2005/8/layout/list1"/>
    <dgm:cxn modelId="{CBD1EBAD-6B40-4306-9F87-BC19EB77FD9B}" type="presParOf" srcId="{ED2F7FE9-F614-43B6-8A3A-92C2330923F0}" destId="{2F5D18E8-E84E-443A-B055-FE141BB5F7F7}" srcOrd="8" destOrd="0" presId="urn:microsoft.com/office/officeart/2005/8/layout/list1"/>
    <dgm:cxn modelId="{A0187FCB-A562-4FCC-BF67-D07494D3A363}" type="presParOf" srcId="{2F5D18E8-E84E-443A-B055-FE141BB5F7F7}" destId="{D455A62C-C9A9-4580-B2A3-942341A8F021}" srcOrd="0" destOrd="0" presId="urn:microsoft.com/office/officeart/2005/8/layout/list1"/>
    <dgm:cxn modelId="{652E28CA-2E98-4B95-9EE3-3A28FA421022}" type="presParOf" srcId="{2F5D18E8-E84E-443A-B055-FE141BB5F7F7}" destId="{6678F9C0-02F5-4072-977B-B4DDAFF41FAC}" srcOrd="1" destOrd="0" presId="urn:microsoft.com/office/officeart/2005/8/layout/list1"/>
    <dgm:cxn modelId="{BA0F5397-FD6A-47CA-8ACF-58FEFB28BD66}" type="presParOf" srcId="{ED2F7FE9-F614-43B6-8A3A-92C2330923F0}" destId="{D2A6DCE8-71F3-43C8-AF3F-7C569468B872}" srcOrd="9" destOrd="0" presId="urn:microsoft.com/office/officeart/2005/8/layout/list1"/>
    <dgm:cxn modelId="{C8E3736E-ADC2-4816-85F9-858AFC70AEFF}" type="presParOf" srcId="{ED2F7FE9-F614-43B6-8A3A-92C2330923F0}" destId="{D9B9CD09-5144-4868-998F-4FEDFD83B3FC}" srcOrd="10" destOrd="0" presId="urn:microsoft.com/office/officeart/2005/8/layout/list1"/>
    <dgm:cxn modelId="{0DCF6443-E0E4-4322-8803-1E9FE912D18F}" type="presParOf" srcId="{ED2F7FE9-F614-43B6-8A3A-92C2330923F0}" destId="{C4B41028-E425-4D56-8767-2F1A5D7EF41E}" srcOrd="11" destOrd="0" presId="urn:microsoft.com/office/officeart/2005/8/layout/list1"/>
    <dgm:cxn modelId="{3B8A1279-D5F6-40B8-9DD7-8EA80D8A3268}" type="presParOf" srcId="{ED2F7FE9-F614-43B6-8A3A-92C2330923F0}" destId="{729AE636-6DB0-40D3-968C-E9F0F193AA44}" srcOrd="12" destOrd="0" presId="urn:microsoft.com/office/officeart/2005/8/layout/list1"/>
    <dgm:cxn modelId="{07E232CA-809E-47FF-AA8B-89FF071E110E}" type="presParOf" srcId="{729AE636-6DB0-40D3-968C-E9F0F193AA44}" destId="{075A2732-985A-4D24-88D3-C62172151E89}" srcOrd="0" destOrd="0" presId="urn:microsoft.com/office/officeart/2005/8/layout/list1"/>
    <dgm:cxn modelId="{46CE7EF3-6E69-4071-89F0-3909A1FB2B94}" type="presParOf" srcId="{729AE636-6DB0-40D3-968C-E9F0F193AA44}" destId="{72710841-A65B-4107-8015-5E4081E821B3}" srcOrd="1" destOrd="0" presId="urn:microsoft.com/office/officeart/2005/8/layout/list1"/>
    <dgm:cxn modelId="{BC1F2268-49F9-4E5C-90B3-C6E6F3F11C31}" type="presParOf" srcId="{ED2F7FE9-F614-43B6-8A3A-92C2330923F0}" destId="{5E9B9A1F-6D77-4A69-9318-CE8F22A29187}" srcOrd="13" destOrd="0" presId="urn:microsoft.com/office/officeart/2005/8/layout/list1"/>
    <dgm:cxn modelId="{FCD5B280-0FD8-4281-8502-2705612A5645}" type="presParOf" srcId="{ED2F7FE9-F614-43B6-8A3A-92C2330923F0}" destId="{279D0AB3-4F74-49A5-B805-FECD5D2AF394}" srcOrd="14"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0E9E7-AACA-4974-A4DD-53A5FCABEF0E}">
      <dsp:nvSpPr>
        <dsp:cNvPr id="0" name=""/>
        <dsp:cNvSpPr/>
      </dsp:nvSpPr>
      <dsp:spPr>
        <a:xfrm>
          <a:off x="-5704954" y="-873759"/>
          <a:ext cx="6796117" cy="6796117"/>
        </a:xfrm>
        <a:prstGeom prst="blockArc">
          <a:avLst>
            <a:gd name="adj1" fmla="val 18900000"/>
            <a:gd name="adj2" fmla="val 2700000"/>
            <a:gd name="adj3" fmla="val 318"/>
          </a:avLst>
        </a:prstGeom>
        <a:noFill/>
        <a:ln w="1270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6B5491-14F0-4F7C-BC53-ABFA934FF6B6}">
      <dsp:nvSpPr>
        <dsp:cNvPr id="0" name=""/>
        <dsp:cNvSpPr/>
      </dsp:nvSpPr>
      <dsp:spPr>
        <a:xfrm>
          <a:off x="354159" y="229509"/>
          <a:ext cx="9688795" cy="458816"/>
        </a:xfrm>
        <a:prstGeom prst="rect">
          <a:avLst/>
        </a:prstGeom>
        <a:solidFill>
          <a:schemeClr val="accent6">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b="0" kern="1200" dirty="0"/>
            <a:t>Riesgos de déficit de agua para el consumo humano</a:t>
          </a:r>
          <a:r>
            <a:rPr lang="es-CL" sz="1300" b="0" kern="1200" dirty="0">
              <a:solidFill>
                <a:schemeClr val="bg1"/>
              </a:solidFill>
            </a:rPr>
            <a:t>, riego y otros usos</a:t>
          </a:r>
        </a:p>
      </dsp:txBody>
      <dsp:txXfrm>
        <a:off x="354159" y="229509"/>
        <a:ext cx="9688795" cy="458816"/>
      </dsp:txXfrm>
    </dsp:sp>
    <dsp:sp modelId="{DF1E5F32-C894-40F1-8D9A-9BBDD4C18B07}">
      <dsp:nvSpPr>
        <dsp:cNvPr id="0" name=""/>
        <dsp:cNvSpPr/>
      </dsp:nvSpPr>
      <dsp:spPr>
        <a:xfrm>
          <a:off x="67398" y="172157"/>
          <a:ext cx="573520" cy="573520"/>
        </a:xfrm>
        <a:prstGeom prst="ellipse">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683D541-7189-4120-BD10-796D6D93FE30}">
      <dsp:nvSpPr>
        <dsp:cNvPr id="0" name=""/>
        <dsp:cNvSpPr/>
      </dsp:nvSpPr>
      <dsp:spPr>
        <a:xfrm>
          <a:off x="769658" y="918138"/>
          <a:ext cx="9273296" cy="458816"/>
        </a:xfrm>
        <a:prstGeom prst="rect">
          <a:avLst/>
        </a:prstGeom>
        <a:solidFill>
          <a:schemeClr val="accent5">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kern="1200" dirty="0"/>
            <a:t>Conflictos por derechos de agua entre comunidades indígenas y actividades productivas</a:t>
          </a:r>
        </a:p>
      </dsp:txBody>
      <dsp:txXfrm>
        <a:off x="769658" y="918138"/>
        <a:ext cx="9273296" cy="458816"/>
      </dsp:txXfrm>
    </dsp:sp>
    <dsp:sp modelId="{FF886D81-DAF1-4B47-BDE1-2BAC56EFA060}">
      <dsp:nvSpPr>
        <dsp:cNvPr id="0" name=""/>
        <dsp:cNvSpPr/>
      </dsp:nvSpPr>
      <dsp:spPr>
        <a:xfrm>
          <a:off x="482898" y="860786"/>
          <a:ext cx="573520" cy="573520"/>
        </a:xfrm>
        <a:prstGeom prst="ellipse">
          <a:avLst/>
        </a:prstGeom>
        <a:solidFill>
          <a:schemeClr val="lt1">
            <a:hueOff val="0"/>
            <a:satOff val="0"/>
            <a:lumOff val="0"/>
            <a:alphaOff val="0"/>
          </a:schemeClr>
        </a:solidFill>
        <a:ln w="6350" cap="flat" cmpd="sng" algn="ctr">
          <a:solidFill>
            <a:schemeClr val="accent3">
              <a:hueOff val="451767"/>
              <a:satOff val="16667"/>
              <a:lumOff val="-2451"/>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CE891DB-3FA8-42B0-B6E3-193F976E45C1}">
      <dsp:nvSpPr>
        <dsp:cNvPr id="0" name=""/>
        <dsp:cNvSpPr/>
      </dsp:nvSpPr>
      <dsp:spPr>
        <a:xfrm>
          <a:off x="997350" y="1627046"/>
          <a:ext cx="9045604" cy="458816"/>
        </a:xfrm>
        <a:prstGeom prst="rect">
          <a:avLst/>
        </a:prstGeom>
        <a:solidFill>
          <a:schemeClr val="accent4">
            <a:lumMod val="5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kern="1200" dirty="0"/>
            <a:t>Conflictos por extracciones ilegales y aprovechamiento ineficiente del recurso por distintas actividades económicas</a:t>
          </a:r>
        </a:p>
      </dsp:txBody>
      <dsp:txXfrm>
        <a:off x="997350" y="1627046"/>
        <a:ext cx="9045604" cy="458816"/>
      </dsp:txXfrm>
    </dsp:sp>
    <dsp:sp modelId="{BB263C24-BD9B-41DC-96CB-8CF0F5ED50B2}">
      <dsp:nvSpPr>
        <dsp:cNvPr id="0" name=""/>
        <dsp:cNvSpPr/>
      </dsp:nvSpPr>
      <dsp:spPr>
        <a:xfrm>
          <a:off x="710590" y="1548910"/>
          <a:ext cx="573520" cy="573520"/>
        </a:xfrm>
        <a:prstGeom prst="ellipse">
          <a:avLst/>
        </a:prstGeom>
        <a:solidFill>
          <a:schemeClr val="lt1">
            <a:hueOff val="0"/>
            <a:satOff val="0"/>
            <a:lumOff val="0"/>
            <a:alphaOff val="0"/>
          </a:schemeClr>
        </a:solidFill>
        <a:ln w="6350" cap="flat" cmpd="sng" algn="ctr">
          <a:solidFill>
            <a:schemeClr val="accent3">
              <a:hueOff val="903533"/>
              <a:satOff val="33333"/>
              <a:lumOff val="-490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A39E246-F579-48F5-B8C4-185ABF9A8645}">
      <dsp:nvSpPr>
        <dsp:cNvPr id="0" name=""/>
        <dsp:cNvSpPr/>
      </dsp:nvSpPr>
      <dsp:spPr>
        <a:xfrm>
          <a:off x="1070050" y="2294891"/>
          <a:ext cx="8972904" cy="458816"/>
        </a:xfrm>
        <a:prstGeom prst="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kern="1200" dirty="0"/>
            <a:t>Dificultad  para desarrollar otras actividades económicas como la agricultura y ganadería, imposibilita diversificar la matriz económica de la región</a:t>
          </a:r>
        </a:p>
      </dsp:txBody>
      <dsp:txXfrm>
        <a:off x="1070050" y="2294891"/>
        <a:ext cx="8972904" cy="458816"/>
      </dsp:txXfrm>
    </dsp:sp>
    <dsp:sp modelId="{0FCD7DB0-6053-4CA8-B2CD-5BC9C025897A}">
      <dsp:nvSpPr>
        <dsp:cNvPr id="0" name=""/>
        <dsp:cNvSpPr/>
      </dsp:nvSpPr>
      <dsp:spPr>
        <a:xfrm>
          <a:off x="783290" y="2237539"/>
          <a:ext cx="573520" cy="573520"/>
        </a:xfrm>
        <a:prstGeom prst="ellipse">
          <a:avLst/>
        </a:prstGeom>
        <a:solidFill>
          <a:schemeClr val="lt1">
            <a:hueOff val="0"/>
            <a:satOff val="0"/>
            <a:lumOff val="0"/>
            <a:alphaOff val="0"/>
          </a:schemeClr>
        </a:solidFill>
        <a:ln w="6350" cap="flat" cmpd="sng" algn="ctr">
          <a:solidFill>
            <a:schemeClr val="accent3">
              <a:hueOff val="1355300"/>
              <a:satOff val="50000"/>
              <a:lumOff val="-7353"/>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02B1812-9C2C-4CD9-870C-7A697CF79952}">
      <dsp:nvSpPr>
        <dsp:cNvPr id="0" name=""/>
        <dsp:cNvSpPr/>
      </dsp:nvSpPr>
      <dsp:spPr>
        <a:xfrm>
          <a:off x="997350" y="2983520"/>
          <a:ext cx="9045604" cy="458816"/>
        </a:xfrm>
        <a:prstGeom prst="rect">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kern="1200" dirty="0"/>
            <a:t>Contaminación de las </a:t>
          </a:r>
          <a:r>
            <a:rPr lang="es-CL" sz="1300" kern="1200" dirty="0" err="1"/>
            <a:t>aguaspor</a:t>
          </a:r>
          <a:r>
            <a:rPr lang="es-CL" sz="1300" kern="1200" dirty="0"/>
            <a:t> su reducido caudal</a:t>
          </a:r>
        </a:p>
      </dsp:txBody>
      <dsp:txXfrm>
        <a:off x="997350" y="2983520"/>
        <a:ext cx="9045604" cy="458816"/>
      </dsp:txXfrm>
    </dsp:sp>
    <dsp:sp modelId="{B8903C1C-8469-4B50-9CF9-39442ABFC10B}">
      <dsp:nvSpPr>
        <dsp:cNvPr id="0" name=""/>
        <dsp:cNvSpPr/>
      </dsp:nvSpPr>
      <dsp:spPr>
        <a:xfrm>
          <a:off x="710590" y="2926167"/>
          <a:ext cx="573520" cy="573520"/>
        </a:xfrm>
        <a:prstGeom prst="ellipse">
          <a:avLst/>
        </a:prstGeom>
        <a:solidFill>
          <a:schemeClr val="lt1">
            <a:hueOff val="0"/>
            <a:satOff val="0"/>
            <a:lumOff val="0"/>
            <a:alphaOff val="0"/>
          </a:schemeClr>
        </a:solidFill>
        <a:ln w="6350" cap="flat" cmpd="sng" algn="ctr">
          <a:solidFill>
            <a:schemeClr val="accent3">
              <a:hueOff val="1807066"/>
              <a:satOff val="66667"/>
              <a:lumOff val="-9804"/>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27FBF48-70AE-4CCF-9D9E-433F8315F6CB}">
      <dsp:nvSpPr>
        <dsp:cNvPr id="0" name=""/>
        <dsp:cNvSpPr/>
      </dsp:nvSpPr>
      <dsp:spPr>
        <a:xfrm>
          <a:off x="769658" y="3671644"/>
          <a:ext cx="9273296" cy="458816"/>
        </a:xfrm>
        <a:prstGeom prst="rect">
          <a:avLst/>
        </a:prstGeom>
        <a:gradFill rotWithShape="0">
          <a:gsLst>
            <a:gs pos="0">
              <a:schemeClr val="accent3">
                <a:hueOff val="2258833"/>
                <a:satOff val="83333"/>
                <a:lumOff val="-12255"/>
                <a:alphaOff val="0"/>
                <a:satMod val="103000"/>
                <a:lumMod val="102000"/>
                <a:tint val="94000"/>
              </a:schemeClr>
            </a:gs>
            <a:gs pos="50000">
              <a:schemeClr val="accent3">
                <a:hueOff val="2258833"/>
                <a:satOff val="83333"/>
                <a:lumOff val="-12255"/>
                <a:alphaOff val="0"/>
                <a:satMod val="110000"/>
                <a:lumMod val="100000"/>
                <a:shade val="100000"/>
              </a:schemeClr>
            </a:gs>
            <a:gs pos="100000">
              <a:schemeClr val="accent3">
                <a:hueOff val="2258833"/>
                <a:satOff val="83333"/>
                <a:lumOff val="-1225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kern="1200" dirty="0"/>
            <a:t>Avance de los procesos de erosión y desertificación asociados en parte importante a actividades antrópicas, por ejemplo el </a:t>
          </a:r>
          <a:r>
            <a:rPr lang="es-CL" sz="1300" b="0" kern="1200" dirty="0">
              <a:solidFill>
                <a:schemeClr val="bg1"/>
              </a:solidFill>
            </a:rPr>
            <a:t>Oasis de Calama sobre </a:t>
          </a:r>
          <a:r>
            <a:rPr lang="es-CL" sz="1300" b="0" u="none" kern="1200" dirty="0">
              <a:solidFill>
                <a:schemeClr val="bg1"/>
              </a:solidFill>
            </a:rPr>
            <a:t>extracción</a:t>
          </a:r>
        </a:p>
      </dsp:txBody>
      <dsp:txXfrm>
        <a:off x="769658" y="3671644"/>
        <a:ext cx="9273296" cy="458816"/>
      </dsp:txXfrm>
    </dsp:sp>
    <dsp:sp modelId="{8FE9A40C-5A8F-4EC6-B38B-C124B7136713}">
      <dsp:nvSpPr>
        <dsp:cNvPr id="0" name=""/>
        <dsp:cNvSpPr/>
      </dsp:nvSpPr>
      <dsp:spPr>
        <a:xfrm>
          <a:off x="482898" y="3614292"/>
          <a:ext cx="573520" cy="573520"/>
        </a:xfrm>
        <a:prstGeom prst="ellipse">
          <a:avLst/>
        </a:prstGeom>
        <a:solidFill>
          <a:schemeClr val="lt1">
            <a:hueOff val="0"/>
            <a:satOff val="0"/>
            <a:lumOff val="0"/>
            <a:alphaOff val="0"/>
          </a:schemeClr>
        </a:solidFill>
        <a:ln w="6350" cap="flat" cmpd="sng" algn="ctr">
          <a:solidFill>
            <a:schemeClr val="accent3">
              <a:hueOff val="2258833"/>
              <a:satOff val="83333"/>
              <a:lumOff val="-1225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97C80716-0A9A-44CE-9BE8-34CD1C6445E7}">
      <dsp:nvSpPr>
        <dsp:cNvPr id="0" name=""/>
        <dsp:cNvSpPr/>
      </dsp:nvSpPr>
      <dsp:spPr>
        <a:xfrm>
          <a:off x="354159" y="4360273"/>
          <a:ext cx="9688795" cy="458816"/>
        </a:xfrm>
        <a:prstGeom prst="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186" tIns="33020" rIns="33020" bIns="33020" numCol="1" spcCol="1270" anchor="ctr" anchorCtr="0">
          <a:noAutofit/>
        </a:bodyPr>
        <a:lstStyle/>
        <a:p>
          <a:pPr lvl="0" algn="l" defTabSz="577850">
            <a:lnSpc>
              <a:spcPct val="90000"/>
            </a:lnSpc>
            <a:spcBef>
              <a:spcPct val="0"/>
            </a:spcBef>
            <a:spcAft>
              <a:spcPct val="35000"/>
            </a:spcAft>
          </a:pPr>
          <a:r>
            <a:rPr lang="es-CL" sz="1300" kern="1200" dirty="0"/>
            <a:t>Conflictos entre el desarrollo de ciertas actividades económicas que demandan realizar extracción de agua al interior de áreas protegidas</a:t>
          </a:r>
        </a:p>
      </dsp:txBody>
      <dsp:txXfrm>
        <a:off x="354159" y="4360273"/>
        <a:ext cx="9688795" cy="458816"/>
      </dsp:txXfrm>
    </dsp:sp>
    <dsp:sp modelId="{C14E0851-FC10-45AC-ACC1-B1C3D16D64EF}">
      <dsp:nvSpPr>
        <dsp:cNvPr id="0" name=""/>
        <dsp:cNvSpPr/>
      </dsp:nvSpPr>
      <dsp:spPr>
        <a:xfrm>
          <a:off x="67398" y="4302920"/>
          <a:ext cx="573520" cy="573520"/>
        </a:xfrm>
        <a:prstGeom prst="ellipse">
          <a:avLst/>
        </a:prstGeom>
        <a:solidFill>
          <a:schemeClr val="lt1">
            <a:hueOff val="0"/>
            <a:satOff val="0"/>
            <a:lumOff val="0"/>
            <a:alphaOff val="0"/>
          </a:schemeClr>
        </a:solidFill>
        <a:ln w="6350" cap="flat" cmpd="sng" algn="ctr">
          <a:solidFill>
            <a:schemeClr val="accent3">
              <a:hueOff val="2710599"/>
              <a:satOff val="100000"/>
              <a:lumOff val="-14706"/>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A1668-4190-48F0-ADC5-AEF1AE07511C}">
      <dsp:nvSpPr>
        <dsp:cNvPr id="0" name=""/>
        <dsp:cNvSpPr/>
      </dsp:nvSpPr>
      <dsp:spPr>
        <a:xfrm>
          <a:off x="0" y="0"/>
          <a:ext cx="2127004" cy="1253699"/>
        </a:xfrm>
        <a:prstGeom prst="roundRect">
          <a:avLst>
            <a:gd name="adj" fmla="val 10000"/>
          </a:avLst>
        </a:prstGeom>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28575"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sp>
    <dsp:sp modelId="{78BD9250-98CD-409F-8CC4-1C47ED816514}">
      <dsp:nvSpPr>
        <dsp:cNvPr id="0" name=""/>
        <dsp:cNvSpPr/>
      </dsp:nvSpPr>
      <dsp:spPr>
        <a:xfrm>
          <a:off x="348647" y="752220"/>
          <a:ext cx="2127004" cy="1253699"/>
        </a:xfrm>
        <a:prstGeom prst="roundRect">
          <a:avLst>
            <a:gd name="adj" fmla="val 10000"/>
          </a:avLst>
        </a:prstGeom>
        <a:solidFill>
          <a:srgbClr val="EEB5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L" sz="2400" kern="1200" dirty="0"/>
            <a:t>ERD</a:t>
          </a:r>
          <a:r>
            <a:rPr lang="es-CL" sz="3200" kern="1200" dirty="0"/>
            <a:t> </a:t>
          </a:r>
        </a:p>
        <a:p>
          <a:pPr lvl="0" algn="ctr" defTabSz="1066800">
            <a:lnSpc>
              <a:spcPct val="90000"/>
            </a:lnSpc>
            <a:spcBef>
              <a:spcPct val="0"/>
            </a:spcBef>
            <a:spcAft>
              <a:spcPct val="35000"/>
            </a:spcAft>
          </a:pPr>
          <a:r>
            <a:rPr lang="es-CL" sz="1400" kern="1200" dirty="0"/>
            <a:t>2009-2020</a:t>
          </a:r>
        </a:p>
      </dsp:txBody>
      <dsp:txXfrm>
        <a:off x="385367" y="788940"/>
        <a:ext cx="2053564" cy="1180259"/>
      </dsp:txXfrm>
    </dsp:sp>
    <dsp:sp modelId="{8CBF69BB-41B9-49B4-8FC3-402C91F7C07E}">
      <dsp:nvSpPr>
        <dsp:cNvPr id="0" name=""/>
        <dsp:cNvSpPr/>
      </dsp:nvSpPr>
      <dsp:spPr>
        <a:xfrm>
          <a:off x="2441174" y="306685"/>
          <a:ext cx="738638" cy="431875"/>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CL" sz="1800" kern="1200"/>
        </a:p>
      </dsp:txBody>
      <dsp:txXfrm>
        <a:off x="2441174" y="393060"/>
        <a:ext cx="609076" cy="259125"/>
      </dsp:txXfrm>
    </dsp:sp>
    <dsp:sp modelId="{2B7AD976-358C-4076-A8C4-7C57EE4AD57C}">
      <dsp:nvSpPr>
        <dsp:cNvPr id="0" name=""/>
        <dsp:cNvSpPr/>
      </dsp:nvSpPr>
      <dsp:spPr>
        <a:xfrm>
          <a:off x="3370351" y="0"/>
          <a:ext cx="2127004" cy="1253699"/>
        </a:xfrm>
        <a:prstGeom prst="roundRect">
          <a:avLst>
            <a:gd name="adj" fmla="val 10000"/>
          </a:avLst>
        </a:prstGeom>
        <a:blipFill>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28575"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2E504F19-ED8C-4D72-BAC9-F24A3288B013}">
      <dsp:nvSpPr>
        <dsp:cNvPr id="0" name=""/>
        <dsp:cNvSpPr/>
      </dsp:nvSpPr>
      <dsp:spPr>
        <a:xfrm>
          <a:off x="3619297" y="752220"/>
          <a:ext cx="2127004" cy="1253699"/>
        </a:xfrm>
        <a:prstGeom prst="roundRect">
          <a:avLst>
            <a:gd name="adj" fmla="val 10000"/>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L" sz="2400" kern="1200" dirty="0"/>
            <a:t>ERI</a:t>
          </a:r>
        </a:p>
        <a:p>
          <a:pPr lvl="0" algn="ctr" defTabSz="1066800">
            <a:lnSpc>
              <a:spcPct val="90000"/>
            </a:lnSpc>
            <a:spcBef>
              <a:spcPct val="0"/>
            </a:spcBef>
            <a:spcAft>
              <a:spcPct val="35000"/>
            </a:spcAft>
          </a:pPr>
          <a:r>
            <a:rPr lang="es-CL" sz="1400" kern="1200" dirty="0"/>
            <a:t>2012-2020</a:t>
          </a:r>
        </a:p>
      </dsp:txBody>
      <dsp:txXfrm>
        <a:off x="3656017" y="788940"/>
        <a:ext cx="2053564" cy="11802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51B75D-3536-49FF-A4CB-87C85B4E4D10}">
      <dsp:nvSpPr>
        <dsp:cNvPr id="0" name=""/>
        <dsp:cNvSpPr/>
      </dsp:nvSpPr>
      <dsp:spPr>
        <a:xfrm>
          <a:off x="2788862" y="4119207"/>
          <a:ext cx="153560" cy="153560"/>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F1ABCE-DA6D-4CC6-91B2-22C00B8C6443}">
      <dsp:nvSpPr>
        <dsp:cNvPr id="0" name=""/>
        <dsp:cNvSpPr/>
      </dsp:nvSpPr>
      <dsp:spPr>
        <a:xfrm>
          <a:off x="2499401" y="4258551"/>
          <a:ext cx="153560" cy="153560"/>
        </a:xfrm>
        <a:prstGeom prst="ellipse">
          <a:avLst/>
        </a:prstGeom>
        <a:solidFill>
          <a:schemeClr val="accent3">
            <a:hueOff val="246418"/>
            <a:satOff val="9091"/>
            <a:lumOff val="-1337"/>
            <a:alphaOff val="0"/>
          </a:schemeClr>
        </a:solidFill>
        <a:ln w="12700" cap="flat" cmpd="sng" algn="ctr">
          <a:solidFill>
            <a:schemeClr val="accent3">
              <a:hueOff val="246418"/>
              <a:satOff val="9091"/>
              <a:lumOff val="-13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BF27C-7665-46DB-9C4A-6AC076C1D8E9}">
      <dsp:nvSpPr>
        <dsp:cNvPr id="0" name=""/>
        <dsp:cNvSpPr/>
      </dsp:nvSpPr>
      <dsp:spPr>
        <a:xfrm>
          <a:off x="2196120" y="4368616"/>
          <a:ext cx="153560" cy="153560"/>
        </a:xfrm>
        <a:prstGeom prst="ellipse">
          <a:avLst/>
        </a:prstGeom>
        <a:solidFill>
          <a:schemeClr val="accent3">
            <a:hueOff val="492836"/>
            <a:satOff val="18182"/>
            <a:lumOff val="-2674"/>
            <a:alphaOff val="0"/>
          </a:schemeClr>
        </a:solidFill>
        <a:ln w="12700" cap="flat" cmpd="sng" algn="ctr">
          <a:solidFill>
            <a:schemeClr val="accent3">
              <a:hueOff val="492836"/>
              <a:satOff val="18182"/>
              <a:lumOff val="-267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44379A-CE18-4452-8711-A740DBD80868}">
      <dsp:nvSpPr>
        <dsp:cNvPr id="0" name=""/>
        <dsp:cNvSpPr/>
      </dsp:nvSpPr>
      <dsp:spPr>
        <a:xfrm>
          <a:off x="4178580" y="2506181"/>
          <a:ext cx="153560" cy="153560"/>
        </a:xfrm>
        <a:prstGeom prst="ellipse">
          <a:avLst/>
        </a:prstGeom>
        <a:solidFill>
          <a:schemeClr val="accent3">
            <a:hueOff val="739254"/>
            <a:satOff val="27273"/>
            <a:lumOff val="-4011"/>
            <a:alphaOff val="0"/>
          </a:schemeClr>
        </a:solidFill>
        <a:ln w="12700" cap="flat" cmpd="sng" algn="ctr">
          <a:solidFill>
            <a:schemeClr val="accent3">
              <a:hueOff val="739254"/>
              <a:satOff val="27273"/>
              <a:lumOff val="-40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D0AE1F-76AD-42E0-A47E-479BB8F18071}">
      <dsp:nvSpPr>
        <dsp:cNvPr id="0" name=""/>
        <dsp:cNvSpPr/>
      </dsp:nvSpPr>
      <dsp:spPr>
        <a:xfrm>
          <a:off x="4061875" y="2789748"/>
          <a:ext cx="153560" cy="153560"/>
        </a:xfrm>
        <a:prstGeom prst="ellipse">
          <a:avLst/>
        </a:prstGeom>
        <a:solidFill>
          <a:schemeClr val="accent3">
            <a:hueOff val="985672"/>
            <a:satOff val="36364"/>
            <a:lumOff val="-5348"/>
            <a:alphaOff val="0"/>
          </a:schemeClr>
        </a:solidFill>
        <a:ln w="12700" cap="flat" cmpd="sng" algn="ctr">
          <a:solidFill>
            <a:schemeClr val="accent3">
              <a:hueOff val="985672"/>
              <a:satOff val="36364"/>
              <a:lumOff val="-53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1C0EA6-D7D3-4D95-A665-EBECDD706A7E}">
      <dsp:nvSpPr>
        <dsp:cNvPr id="0" name=""/>
        <dsp:cNvSpPr/>
      </dsp:nvSpPr>
      <dsp:spPr>
        <a:xfrm>
          <a:off x="3978952" y="371565"/>
          <a:ext cx="153560" cy="153560"/>
        </a:xfrm>
        <a:prstGeom prst="ellipse">
          <a:avLst/>
        </a:prstGeom>
        <a:solidFill>
          <a:schemeClr val="accent3">
            <a:hueOff val="1232090"/>
            <a:satOff val="45455"/>
            <a:lumOff val="-6685"/>
            <a:alphaOff val="0"/>
          </a:schemeClr>
        </a:solidFill>
        <a:ln w="12700" cap="flat" cmpd="sng" algn="ctr">
          <a:solidFill>
            <a:schemeClr val="accent3">
              <a:hueOff val="1232090"/>
              <a:satOff val="45455"/>
              <a:lumOff val="-668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C8C76A-A235-4AEC-B44B-FA221BA4487C}">
      <dsp:nvSpPr>
        <dsp:cNvPr id="0" name=""/>
        <dsp:cNvSpPr/>
      </dsp:nvSpPr>
      <dsp:spPr>
        <a:xfrm>
          <a:off x="4192401" y="236016"/>
          <a:ext cx="153560" cy="153560"/>
        </a:xfrm>
        <a:prstGeom prst="ellipse">
          <a:avLst/>
        </a:prstGeom>
        <a:solidFill>
          <a:schemeClr val="accent3">
            <a:hueOff val="1478509"/>
            <a:satOff val="54545"/>
            <a:lumOff val="-8021"/>
            <a:alphaOff val="0"/>
          </a:schemeClr>
        </a:solidFill>
        <a:ln w="12700" cap="flat" cmpd="sng" algn="ctr">
          <a:solidFill>
            <a:schemeClr val="accent3">
              <a:hueOff val="1478509"/>
              <a:satOff val="54545"/>
              <a:lumOff val="-802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DA0011-9A0D-44C9-8702-8987DB912CBC}">
      <dsp:nvSpPr>
        <dsp:cNvPr id="0" name=""/>
        <dsp:cNvSpPr/>
      </dsp:nvSpPr>
      <dsp:spPr>
        <a:xfrm>
          <a:off x="4405849" y="100468"/>
          <a:ext cx="153560" cy="153560"/>
        </a:xfrm>
        <a:prstGeom prst="ellipse">
          <a:avLst/>
        </a:prstGeom>
        <a:solidFill>
          <a:schemeClr val="accent3">
            <a:hueOff val="1724927"/>
            <a:satOff val="63636"/>
            <a:lumOff val="-9358"/>
            <a:alphaOff val="0"/>
          </a:schemeClr>
        </a:solidFill>
        <a:ln w="12700" cap="flat" cmpd="sng" algn="ctr">
          <a:solidFill>
            <a:schemeClr val="accent3">
              <a:hueOff val="1724927"/>
              <a:satOff val="63636"/>
              <a:lumOff val="-93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35342B-EC61-4939-BFFF-9AD88040A7EA}">
      <dsp:nvSpPr>
        <dsp:cNvPr id="0" name=""/>
        <dsp:cNvSpPr/>
      </dsp:nvSpPr>
      <dsp:spPr>
        <a:xfrm>
          <a:off x="4619298" y="236016"/>
          <a:ext cx="153560" cy="153560"/>
        </a:xfrm>
        <a:prstGeom prst="ellipse">
          <a:avLst/>
        </a:prstGeom>
        <a:solidFill>
          <a:schemeClr val="accent3">
            <a:hueOff val="1971345"/>
            <a:satOff val="72727"/>
            <a:lumOff val="-10695"/>
            <a:alphaOff val="0"/>
          </a:schemeClr>
        </a:solidFill>
        <a:ln w="12700" cap="flat" cmpd="sng" algn="ctr">
          <a:solidFill>
            <a:schemeClr val="accent3">
              <a:hueOff val="1971345"/>
              <a:satOff val="72727"/>
              <a:lumOff val="-106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FA653F-C369-4D6E-86F4-BB0BEE1C8D8A}">
      <dsp:nvSpPr>
        <dsp:cNvPr id="0" name=""/>
        <dsp:cNvSpPr/>
      </dsp:nvSpPr>
      <dsp:spPr>
        <a:xfrm>
          <a:off x="4832746" y="371565"/>
          <a:ext cx="153560" cy="153560"/>
        </a:xfrm>
        <a:prstGeom prst="ellipse">
          <a:avLst/>
        </a:prstGeom>
        <a:solidFill>
          <a:schemeClr val="accent3">
            <a:hueOff val="2217763"/>
            <a:satOff val="81818"/>
            <a:lumOff val="-12032"/>
            <a:alphaOff val="0"/>
          </a:schemeClr>
        </a:solidFill>
        <a:ln w="12700" cap="flat" cmpd="sng" algn="ctr">
          <a:solidFill>
            <a:schemeClr val="accent3">
              <a:hueOff val="2217763"/>
              <a:satOff val="81818"/>
              <a:lumOff val="-1203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BCD646-A1A6-4801-9820-2AD051996BE6}">
      <dsp:nvSpPr>
        <dsp:cNvPr id="0" name=""/>
        <dsp:cNvSpPr/>
      </dsp:nvSpPr>
      <dsp:spPr>
        <a:xfrm>
          <a:off x="4405849" y="386204"/>
          <a:ext cx="153560" cy="153560"/>
        </a:xfrm>
        <a:prstGeom prst="ellipse">
          <a:avLst/>
        </a:prstGeom>
        <a:solidFill>
          <a:schemeClr val="accent3">
            <a:hueOff val="2464181"/>
            <a:satOff val="90909"/>
            <a:lumOff val="-13369"/>
            <a:alphaOff val="0"/>
          </a:schemeClr>
        </a:solidFill>
        <a:ln w="12700" cap="flat" cmpd="sng" algn="ctr">
          <a:solidFill>
            <a:schemeClr val="accent3">
              <a:hueOff val="2464181"/>
              <a:satOff val="90909"/>
              <a:lumOff val="-133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844503-3D7E-422F-B0D0-ACECF63832A7}">
      <dsp:nvSpPr>
        <dsp:cNvPr id="0" name=""/>
        <dsp:cNvSpPr/>
      </dsp:nvSpPr>
      <dsp:spPr>
        <a:xfrm>
          <a:off x="4405849" y="672482"/>
          <a:ext cx="153560" cy="153560"/>
        </a:xfrm>
        <a:prstGeom prst="ellipse">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74BDD5-FC6D-40F2-9925-AD3D47DE395F}">
      <dsp:nvSpPr>
        <dsp:cNvPr id="0" name=""/>
        <dsp:cNvSpPr/>
      </dsp:nvSpPr>
      <dsp:spPr>
        <a:xfrm>
          <a:off x="1447514" y="4695347"/>
          <a:ext cx="3312290" cy="888113"/>
        </a:xfrm>
        <a:prstGeom prst="round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1102" tIns="140970" rIns="140970" bIns="140970" numCol="1" spcCol="1270" anchor="ctr" anchorCtr="0">
          <a:noAutofit/>
        </a:bodyPr>
        <a:lstStyle/>
        <a:p>
          <a:pPr lvl="0" algn="l" defTabSz="1644650">
            <a:lnSpc>
              <a:spcPct val="90000"/>
            </a:lnSpc>
            <a:spcBef>
              <a:spcPct val="0"/>
            </a:spcBef>
            <a:spcAft>
              <a:spcPct val="35000"/>
            </a:spcAft>
          </a:pPr>
          <a:r>
            <a:rPr lang="es-ES" sz="3700" kern="1200" dirty="0"/>
            <a:t>M$ 550.984</a:t>
          </a:r>
        </a:p>
      </dsp:txBody>
      <dsp:txXfrm>
        <a:off x="1490868" y="4738701"/>
        <a:ext cx="3225582" cy="801405"/>
      </dsp:txXfrm>
    </dsp:sp>
    <dsp:sp modelId="{FB842F02-6ADD-4539-AA14-8E42106B5041}">
      <dsp:nvSpPr>
        <dsp:cNvPr id="0" name=""/>
        <dsp:cNvSpPr/>
      </dsp:nvSpPr>
      <dsp:spPr>
        <a:xfrm>
          <a:off x="529225" y="3824584"/>
          <a:ext cx="1535600" cy="1535492"/>
        </a:xfrm>
        <a:prstGeom prst="ellipse">
          <a:avLst/>
        </a:prstGeom>
        <a:solidFill>
          <a:schemeClr val="accent3">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0AC649-C6BF-41BF-85F1-1AB99CE5297E}">
      <dsp:nvSpPr>
        <dsp:cNvPr id="0" name=""/>
        <dsp:cNvSpPr/>
      </dsp:nvSpPr>
      <dsp:spPr>
        <a:xfrm>
          <a:off x="3578160" y="3542101"/>
          <a:ext cx="3312290" cy="888113"/>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1102" tIns="140970" rIns="140970" bIns="140970" numCol="1" spcCol="1270" anchor="ctr" anchorCtr="0">
          <a:noAutofit/>
        </a:bodyPr>
        <a:lstStyle/>
        <a:p>
          <a:pPr lvl="0" algn="l" defTabSz="1644650">
            <a:lnSpc>
              <a:spcPct val="90000"/>
            </a:lnSpc>
            <a:spcBef>
              <a:spcPct val="0"/>
            </a:spcBef>
            <a:spcAft>
              <a:spcPct val="35000"/>
            </a:spcAft>
          </a:pPr>
          <a:r>
            <a:rPr lang="es-ES" sz="3700" kern="1200" dirty="0"/>
            <a:t>M$ 436.267</a:t>
          </a:r>
        </a:p>
      </dsp:txBody>
      <dsp:txXfrm>
        <a:off x="3621514" y="3585455"/>
        <a:ext cx="3225582" cy="801405"/>
      </dsp:txXfrm>
    </dsp:sp>
    <dsp:sp modelId="{BF548483-B3D9-4A0E-8E79-CB74A72AAE4D}">
      <dsp:nvSpPr>
        <dsp:cNvPr id="0" name=""/>
        <dsp:cNvSpPr/>
      </dsp:nvSpPr>
      <dsp:spPr>
        <a:xfrm>
          <a:off x="2659871" y="2671338"/>
          <a:ext cx="1535600" cy="1535492"/>
        </a:xfrm>
        <a:prstGeom prst="ellipse">
          <a:avLst/>
        </a:prstGeom>
        <a:solidFill>
          <a:schemeClr val="accent3">
            <a:tint val="50000"/>
            <a:hueOff val="1037118"/>
            <a:satOff val="50000"/>
            <a:lumOff val="9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DE4A10D-B5F4-4DF0-BA53-E2D62D728673}">
      <dsp:nvSpPr>
        <dsp:cNvPr id="0" name=""/>
        <dsp:cNvSpPr/>
      </dsp:nvSpPr>
      <dsp:spPr>
        <a:xfrm>
          <a:off x="4556338" y="1792985"/>
          <a:ext cx="3312290" cy="888113"/>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1102" tIns="140970" rIns="140970" bIns="140970" numCol="1" spcCol="1270" anchor="ctr" anchorCtr="0">
          <a:noAutofit/>
        </a:bodyPr>
        <a:lstStyle/>
        <a:p>
          <a:pPr lvl="0" algn="l" defTabSz="1644650">
            <a:lnSpc>
              <a:spcPct val="90000"/>
            </a:lnSpc>
            <a:spcBef>
              <a:spcPct val="0"/>
            </a:spcBef>
            <a:spcAft>
              <a:spcPct val="35000"/>
            </a:spcAft>
          </a:pPr>
          <a:r>
            <a:rPr lang="es-ES" sz="3700" kern="1200" dirty="0"/>
            <a:t>M$ 764.936</a:t>
          </a:r>
        </a:p>
      </dsp:txBody>
      <dsp:txXfrm>
        <a:off x="4599692" y="1836339"/>
        <a:ext cx="3225582" cy="801405"/>
      </dsp:txXfrm>
    </dsp:sp>
    <dsp:sp modelId="{60D50FBE-E22C-4DC4-A791-08F442EBFA0B}">
      <dsp:nvSpPr>
        <dsp:cNvPr id="0" name=""/>
        <dsp:cNvSpPr/>
      </dsp:nvSpPr>
      <dsp:spPr>
        <a:xfrm>
          <a:off x="3638049" y="922222"/>
          <a:ext cx="1535600" cy="1535492"/>
        </a:xfrm>
        <a:prstGeom prst="ellipse">
          <a:avLst/>
        </a:prstGeom>
        <a:solidFill>
          <a:schemeClr val="accent3">
            <a:tint val="50000"/>
            <a:hueOff val="2074236"/>
            <a:satOff val="100000"/>
            <a:lumOff val="19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7BE002-8E04-435E-ADBC-6A80921C5B4C}" type="datetimeFigureOut">
              <a:rPr lang="es-CL" smtClean="0"/>
              <a:t>23-03-2017</a:t>
            </a:fld>
            <a:endParaRPr lang="es-CL"/>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8D16DC-29C5-4377-8ACF-646C2A8A6FB7}" type="slidenum">
              <a:rPr lang="es-CL" smtClean="0"/>
              <a:t>‹Nº›</a:t>
            </a:fld>
            <a:endParaRPr lang="es-CL"/>
          </a:p>
        </p:txBody>
      </p:sp>
    </p:spTree>
    <p:extLst>
      <p:ext uri="{BB962C8B-B14F-4D97-AF65-F5344CB8AC3E}">
        <p14:creationId xmlns:p14="http://schemas.microsoft.com/office/powerpoint/2010/main" val="581720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05E14B-98D5-4B3D-BB9F-500366038C9C}" type="datetimeFigureOut">
              <a:rPr lang="es-CL" smtClean="0"/>
              <a:t>23-03-2017</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611DD-2A7C-45D7-92FF-57059636D31D}" type="slidenum">
              <a:rPr lang="es-CL" smtClean="0"/>
              <a:t>‹Nº›</a:t>
            </a:fld>
            <a:endParaRPr lang="es-CL"/>
          </a:p>
        </p:txBody>
      </p:sp>
    </p:spTree>
    <p:extLst>
      <p:ext uri="{BB962C8B-B14F-4D97-AF65-F5344CB8AC3E}">
        <p14:creationId xmlns:p14="http://schemas.microsoft.com/office/powerpoint/2010/main" val="485771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4" name="Marcador de número de diapositiva 3"/>
          <p:cNvSpPr>
            <a:spLocks noGrp="1"/>
          </p:cNvSpPr>
          <p:nvPr>
            <p:ph type="sldNum" sz="quarter" idx="10"/>
          </p:nvPr>
        </p:nvSpPr>
        <p:spPr/>
        <p:txBody>
          <a:bodyPr/>
          <a:lstStyle/>
          <a:p>
            <a:fld id="{9B2611DD-2A7C-45D7-92FF-57059636D31D}" type="slidenum">
              <a:rPr lang="es-CL" smtClean="0"/>
              <a:t>1</a:t>
            </a:fld>
            <a:endParaRPr lang="es-CL"/>
          </a:p>
        </p:txBody>
      </p:sp>
    </p:spTree>
    <p:extLst>
      <p:ext uri="{BB962C8B-B14F-4D97-AF65-F5344CB8AC3E}">
        <p14:creationId xmlns:p14="http://schemas.microsoft.com/office/powerpoint/2010/main" val="3252155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B2611DD-2A7C-45D7-92FF-57059636D31D}" type="slidenum">
              <a:rPr lang="es-CL" smtClean="0"/>
              <a:t>2</a:t>
            </a:fld>
            <a:endParaRPr lang="es-CL"/>
          </a:p>
        </p:txBody>
      </p:sp>
    </p:spTree>
    <p:extLst>
      <p:ext uri="{BB962C8B-B14F-4D97-AF65-F5344CB8AC3E}">
        <p14:creationId xmlns:p14="http://schemas.microsoft.com/office/powerpoint/2010/main" val="4198877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B2611DD-2A7C-45D7-92FF-57059636D31D}" type="slidenum">
              <a:rPr lang="es-CL" smtClean="0"/>
              <a:t>3</a:t>
            </a:fld>
            <a:endParaRPr lang="es-CL"/>
          </a:p>
        </p:txBody>
      </p:sp>
    </p:spTree>
    <p:extLst>
      <p:ext uri="{BB962C8B-B14F-4D97-AF65-F5344CB8AC3E}">
        <p14:creationId xmlns:p14="http://schemas.microsoft.com/office/powerpoint/2010/main" val="3899726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ADA58392-AC2E-4E7D-8490-BA0ED4A26B01}" type="datetimeFigureOut">
              <a:rPr lang="es-CL" smtClean="0"/>
              <a:t>23-03-2017</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40466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ADA58392-AC2E-4E7D-8490-BA0ED4A26B01}" type="datetimeFigureOut">
              <a:rPr lang="es-CL" smtClean="0"/>
              <a:t>23-03-2017</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4204243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ADA58392-AC2E-4E7D-8490-BA0ED4A26B01}" type="datetimeFigureOut">
              <a:rPr lang="es-CL" smtClean="0"/>
              <a:t>23-03-2017</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4047552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ADA58392-AC2E-4E7D-8490-BA0ED4A26B01}" type="datetimeFigureOut">
              <a:rPr lang="es-CL" smtClean="0"/>
              <a:t>23-03-2017</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22543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DA58392-AC2E-4E7D-8490-BA0ED4A26B01}" type="datetimeFigureOut">
              <a:rPr lang="es-CL" smtClean="0"/>
              <a:t>23-03-2017</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20181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ADA58392-AC2E-4E7D-8490-BA0ED4A26B01}" type="datetimeFigureOut">
              <a:rPr lang="es-CL" smtClean="0"/>
              <a:t>23-03-2017</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61676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ADA58392-AC2E-4E7D-8490-BA0ED4A26B01}" type="datetimeFigureOut">
              <a:rPr lang="es-CL" smtClean="0"/>
              <a:t>23-03-2017</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2961392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ADA58392-AC2E-4E7D-8490-BA0ED4A26B01}" type="datetimeFigureOut">
              <a:rPr lang="es-CL" smtClean="0"/>
              <a:t>23-03-2017</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947209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DA58392-AC2E-4E7D-8490-BA0ED4A26B01}" type="datetimeFigureOut">
              <a:rPr lang="es-CL" smtClean="0"/>
              <a:t>23-03-2017</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2272784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DA58392-AC2E-4E7D-8490-BA0ED4A26B01}" type="datetimeFigureOut">
              <a:rPr lang="es-CL" smtClean="0"/>
              <a:t>23-03-2017</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279705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DA58392-AC2E-4E7D-8490-BA0ED4A26B01}" type="datetimeFigureOut">
              <a:rPr lang="es-CL" smtClean="0"/>
              <a:t>23-03-2017</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3C3AE667-52F9-45FE-8FE9-F789D59510BD}" type="slidenum">
              <a:rPr lang="es-CL" smtClean="0"/>
              <a:t>‹Nº›</a:t>
            </a:fld>
            <a:endParaRPr lang="es-CL"/>
          </a:p>
        </p:txBody>
      </p:sp>
    </p:spTree>
    <p:extLst>
      <p:ext uri="{BB962C8B-B14F-4D97-AF65-F5344CB8AC3E}">
        <p14:creationId xmlns:p14="http://schemas.microsoft.com/office/powerpoint/2010/main" val="169896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58392-AC2E-4E7D-8490-BA0ED4A26B01}" type="datetimeFigureOut">
              <a:rPr lang="es-CL" smtClean="0"/>
              <a:t>23-03-2017</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AE667-52F9-45FE-8FE9-F789D59510BD}" type="slidenum">
              <a:rPr lang="es-CL" smtClean="0"/>
              <a:t>‹Nº›</a:t>
            </a:fld>
            <a:endParaRPr lang="es-CL"/>
          </a:p>
        </p:txBody>
      </p:sp>
    </p:spTree>
    <p:extLst>
      <p:ext uri="{BB962C8B-B14F-4D97-AF65-F5344CB8AC3E}">
        <p14:creationId xmlns:p14="http://schemas.microsoft.com/office/powerpoint/2010/main" val="230000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1.png"/><Relationship Id="rId7" Type="http://schemas.openxmlformats.org/officeDocument/2006/relationships/diagramColors" Target="../diagrams/colors3.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1.png"/><Relationship Id="rId7" Type="http://schemas.openxmlformats.org/officeDocument/2006/relationships/diagramColors" Target="../diagrams/colors4.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24.jpg"/><Relationship Id="rId5" Type="http://schemas.openxmlformats.org/officeDocument/2006/relationships/image" Target="../media/image23.jpeg"/><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1.png"/><Relationship Id="rId7" Type="http://schemas.openxmlformats.org/officeDocument/2006/relationships/diagramColors" Target="../diagrams/colors5.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1.png"/><Relationship Id="rId7" Type="http://schemas.openxmlformats.org/officeDocument/2006/relationships/diagramColors" Target="../diagrams/colors6.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11.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png"/><Relationship Id="rId7" Type="http://schemas.openxmlformats.org/officeDocument/2006/relationships/diagramColors" Target="../diagrams/colors1.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9.png"/><Relationship Id="rId7" Type="http://schemas.openxmlformats.org/officeDocument/2006/relationships/diagramColors" Target="../diagrams/colors2.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11290" y="1797019"/>
            <a:ext cx="9144000" cy="1865086"/>
          </a:xfrm>
        </p:spPr>
        <p:txBody>
          <a:bodyPr/>
          <a:lstStyle/>
          <a:p>
            <a:r>
              <a:rPr lang="es-CL" b="1" dirty="0">
                <a:solidFill>
                  <a:schemeClr val="accent5">
                    <a:lumMod val="50000"/>
                  </a:schemeClr>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rPr>
              <a:t>INNOVACION Y RECURSOS HÍDRICOS</a:t>
            </a:r>
          </a:p>
        </p:txBody>
      </p:sp>
      <p:grpSp>
        <p:nvGrpSpPr>
          <p:cNvPr id="10" name="Grupo 9"/>
          <p:cNvGrpSpPr/>
          <p:nvPr/>
        </p:nvGrpSpPr>
        <p:grpSpPr>
          <a:xfrm>
            <a:off x="3592682" y="198568"/>
            <a:ext cx="4952603" cy="617860"/>
            <a:chOff x="2271526" y="5771627"/>
            <a:chExt cx="7610211" cy="997924"/>
          </a:xfrm>
        </p:grpSpPr>
        <p:sp>
          <p:nvSpPr>
            <p:cNvPr id="9" name="Rectángulo 8"/>
            <p:cNvSpPr/>
            <p:nvPr/>
          </p:nvSpPr>
          <p:spPr>
            <a:xfrm>
              <a:off x="6768672" y="5771628"/>
              <a:ext cx="3113065" cy="9979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nvGrpSpPr>
            <p:cNvPr id="8" name="Grupo 7"/>
            <p:cNvGrpSpPr/>
            <p:nvPr/>
          </p:nvGrpSpPr>
          <p:grpSpPr>
            <a:xfrm>
              <a:off x="2271526" y="5771627"/>
              <a:ext cx="7597020" cy="997924"/>
              <a:chOff x="2283519" y="5645755"/>
              <a:chExt cx="7597020" cy="997924"/>
            </a:xfrm>
          </p:grpSpPr>
          <p:pic>
            <p:nvPicPr>
              <p:cNvPr id="4" name="Imagen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3519" y="5645756"/>
                <a:ext cx="3059244" cy="997923"/>
              </a:xfrm>
              <a:prstGeom prst="rect">
                <a:avLst/>
              </a:prstGeom>
            </p:spPr>
          </p:pic>
          <p:pic>
            <p:nvPicPr>
              <p:cNvPr id="7" name="Imagen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32972" y="5645755"/>
                <a:ext cx="1447693" cy="997923"/>
              </a:xfrm>
              <a:prstGeom prst="rect">
                <a:avLst/>
              </a:prstGeom>
            </p:spPr>
          </p:pic>
          <p:pic>
            <p:nvPicPr>
              <p:cNvPr id="5" name="Imagen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80665" y="5703186"/>
                <a:ext cx="3099874" cy="940493"/>
              </a:xfrm>
              <a:prstGeom prst="rect">
                <a:avLst/>
              </a:prstGeom>
            </p:spPr>
          </p:pic>
        </p:grpSp>
      </p:grpSp>
      <p:sp>
        <p:nvSpPr>
          <p:cNvPr id="3" name="Subtítulo 2"/>
          <p:cNvSpPr>
            <a:spLocks noGrp="1"/>
          </p:cNvSpPr>
          <p:nvPr>
            <p:ph type="subTitle" idx="1"/>
          </p:nvPr>
        </p:nvSpPr>
        <p:spPr>
          <a:xfrm>
            <a:off x="2917768" y="3779910"/>
            <a:ext cx="5977029" cy="862786"/>
          </a:xfrm>
        </p:spPr>
        <p:txBody>
          <a:bodyPr>
            <a:noAutofit/>
          </a:bodyPr>
          <a:lstStyle/>
          <a:p>
            <a:r>
              <a:rPr lang="es-CL" b="1" dirty="0">
                <a:solidFill>
                  <a:schemeClr val="accent5">
                    <a:lumMod val="50000"/>
                  </a:schemeClr>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rPr>
              <a:t>GOBIERNO REGIONAL DE ANTOFAGASTA</a:t>
            </a:r>
          </a:p>
        </p:txBody>
      </p:sp>
      <p:grpSp>
        <p:nvGrpSpPr>
          <p:cNvPr id="11" name="Grupo 10"/>
          <p:cNvGrpSpPr/>
          <p:nvPr/>
        </p:nvGrpSpPr>
        <p:grpSpPr>
          <a:xfrm>
            <a:off x="0" y="5252161"/>
            <a:ext cx="12206425" cy="1637938"/>
            <a:chOff x="0" y="5252161"/>
            <a:chExt cx="12206425" cy="1637938"/>
          </a:xfrm>
        </p:grpSpPr>
        <p:pic>
          <p:nvPicPr>
            <p:cNvPr id="6" name="Imagen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775781" y="5261626"/>
              <a:ext cx="2430644" cy="1596374"/>
            </a:xfrm>
            <a:prstGeom prst="rect">
              <a:avLst/>
            </a:prstGeom>
          </p:spPr>
        </p:pic>
        <p:grpSp>
          <p:nvGrpSpPr>
            <p:cNvPr id="47" name="Grupo 46"/>
            <p:cNvGrpSpPr/>
            <p:nvPr/>
          </p:nvGrpSpPr>
          <p:grpSpPr>
            <a:xfrm>
              <a:off x="0" y="5252161"/>
              <a:ext cx="12192000" cy="1637938"/>
              <a:chOff x="0" y="5220062"/>
              <a:chExt cx="12192000" cy="1637938"/>
            </a:xfrm>
          </p:grpSpPr>
          <p:grpSp>
            <p:nvGrpSpPr>
              <p:cNvPr id="41" name="Grupo 40"/>
              <p:cNvGrpSpPr/>
              <p:nvPr/>
            </p:nvGrpSpPr>
            <p:grpSpPr>
              <a:xfrm>
                <a:off x="0" y="5220062"/>
                <a:ext cx="9775781" cy="1637938"/>
                <a:chOff x="0" y="5220062"/>
                <a:chExt cx="9775781" cy="1637938"/>
              </a:xfrm>
            </p:grpSpPr>
            <p:pic>
              <p:nvPicPr>
                <p:cNvPr id="38" name="3 Imagen"/>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391400" y="5220063"/>
                  <a:ext cx="2384381" cy="1628472"/>
                </a:xfrm>
                <a:prstGeom prst="rect">
                  <a:avLst/>
                </a:prstGeom>
              </p:spPr>
            </p:pic>
            <p:pic>
              <p:nvPicPr>
                <p:cNvPr id="34" name="17 Imagen"/>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975181" y="5220062"/>
                  <a:ext cx="2416219" cy="1624693"/>
                </a:xfrm>
                <a:prstGeom prst="rect">
                  <a:avLst/>
                </a:prstGeom>
              </p:spPr>
            </p:pic>
            <p:pic>
              <p:nvPicPr>
                <p:cNvPr id="39" name="Imagen 38"/>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528957" y="5229527"/>
                  <a:ext cx="2446224" cy="1615227"/>
                </a:xfrm>
                <a:prstGeom prst="rect">
                  <a:avLst/>
                </a:prstGeom>
              </p:spPr>
            </p:pic>
            <p:pic>
              <p:nvPicPr>
                <p:cNvPr id="40" name="1 Imagen"/>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5233307"/>
                  <a:ext cx="2528957" cy="1624693"/>
                </a:xfrm>
                <a:prstGeom prst="rect">
                  <a:avLst/>
                </a:prstGeom>
              </p:spPr>
            </p:pic>
          </p:grpSp>
          <p:cxnSp>
            <p:nvCxnSpPr>
              <p:cNvPr id="43" name="Conector recto 42"/>
              <p:cNvCxnSpPr/>
              <p:nvPr/>
            </p:nvCxnSpPr>
            <p:spPr>
              <a:xfrm flipV="1">
                <a:off x="0" y="5229526"/>
                <a:ext cx="12192000" cy="21772"/>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flipV="1">
                <a:off x="0" y="6818719"/>
                <a:ext cx="12192000" cy="21772"/>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615812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7" name="Rectángulo 6"/>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Título 1"/>
          <p:cNvSpPr>
            <a:spLocks noGrp="1"/>
          </p:cNvSpPr>
          <p:nvPr>
            <p:ph type="title"/>
          </p:nvPr>
        </p:nvSpPr>
        <p:spPr>
          <a:xfrm>
            <a:off x="158044" y="91999"/>
            <a:ext cx="7679669" cy="696217"/>
          </a:xfrm>
        </p:spPr>
        <p:txBody>
          <a:bodyPr>
            <a:normAutofit fontScale="90000"/>
          </a:bodyPr>
          <a:lstStyle/>
          <a:p>
            <a:r>
              <a:rPr lang="es-CL" sz="4800" b="1" dirty="0">
                <a:solidFill>
                  <a:schemeClr val="bg1"/>
                </a:solidFill>
              </a:rPr>
              <a:t>INVERSION ULTIMOS TRES AÑOS</a:t>
            </a:r>
          </a:p>
        </p:txBody>
      </p:sp>
      <p:pic>
        <p:nvPicPr>
          <p:cNvPr id="9" name="Imagen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11" name="Diagrama 10"/>
          <p:cNvGraphicFramePr/>
          <p:nvPr>
            <p:extLst>
              <p:ext uri="{D42A27DB-BD31-4B8C-83A1-F6EECF244321}">
                <p14:modId xmlns:p14="http://schemas.microsoft.com/office/powerpoint/2010/main" val="1889203074"/>
              </p:ext>
            </p:extLst>
          </p:nvPr>
        </p:nvGraphicFramePr>
        <p:xfrm>
          <a:off x="1055460" y="828028"/>
          <a:ext cx="8397855" cy="56839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ectángulo 11"/>
          <p:cNvSpPr/>
          <p:nvPr/>
        </p:nvSpPr>
        <p:spPr>
          <a:xfrm>
            <a:off x="9453315" y="5008656"/>
            <a:ext cx="2336718" cy="132082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s-CL" sz="1400" dirty="0"/>
              <a:t>Aumento/disminución respecto del año anterior</a:t>
            </a:r>
          </a:p>
          <a:p>
            <a:endParaRPr lang="es-CL" sz="1200" dirty="0"/>
          </a:p>
          <a:p>
            <a:r>
              <a:rPr lang="es-CL" sz="1200" dirty="0"/>
              <a:t>&gt;Año 2014: -20,8%</a:t>
            </a:r>
          </a:p>
          <a:p>
            <a:r>
              <a:rPr lang="es-CL" sz="1200" dirty="0"/>
              <a:t>&gt;Año 2015:   75%</a:t>
            </a:r>
          </a:p>
        </p:txBody>
      </p:sp>
      <p:grpSp>
        <p:nvGrpSpPr>
          <p:cNvPr id="3" name="Grupo 2"/>
          <p:cNvGrpSpPr/>
          <p:nvPr/>
        </p:nvGrpSpPr>
        <p:grpSpPr>
          <a:xfrm>
            <a:off x="1602851" y="1754306"/>
            <a:ext cx="4654234" cy="4447450"/>
            <a:chOff x="1602851" y="1754306"/>
            <a:chExt cx="4654234" cy="4447450"/>
          </a:xfrm>
        </p:grpSpPr>
        <p:sp>
          <p:nvSpPr>
            <p:cNvPr id="13" name="Elipse 12"/>
            <p:cNvSpPr/>
            <p:nvPr/>
          </p:nvSpPr>
          <p:spPr>
            <a:xfrm>
              <a:off x="4695573" y="1754306"/>
              <a:ext cx="1561512" cy="1518061"/>
            </a:xfrm>
            <a:prstGeom prst="ellipse">
              <a:avLst/>
            </a:prstGeom>
          </p:spPr>
          <p:style>
            <a:lnRef idx="2">
              <a:schemeClr val="lt1">
                <a:hueOff val="0"/>
                <a:satOff val="0"/>
                <a:lumOff val="0"/>
                <a:alphaOff val="0"/>
              </a:schemeClr>
            </a:lnRef>
            <a:fillRef idx="1">
              <a:schemeClr val="accent3">
                <a:tint val="50000"/>
                <a:hueOff val="2074236"/>
                <a:satOff val="100000"/>
                <a:lumOff val="1983"/>
                <a:alphaOff val="0"/>
              </a:schemeClr>
            </a:fillRef>
            <a:effectRef idx="0">
              <a:schemeClr val="accent3">
                <a:tint val="50000"/>
                <a:hueOff val="2074236"/>
                <a:satOff val="100000"/>
                <a:lumOff val="1983"/>
                <a:alphaOff val="0"/>
              </a:schemeClr>
            </a:effectRef>
            <a:fontRef idx="minor">
              <a:schemeClr val="lt1">
                <a:hueOff val="0"/>
                <a:satOff val="0"/>
                <a:lumOff val="0"/>
                <a:alphaOff val="0"/>
              </a:schemeClr>
            </a:fontRef>
          </p:style>
          <p:txBody>
            <a:bodyPr/>
            <a:lstStyle/>
            <a:p>
              <a:pPr algn="ctr"/>
              <a:r>
                <a:rPr lang="es-CL" sz="3200" dirty="0">
                  <a:solidFill>
                    <a:schemeClr val="tx1"/>
                  </a:solidFill>
                </a:rPr>
                <a:t>Año</a:t>
              </a:r>
            </a:p>
            <a:p>
              <a:pPr algn="ctr"/>
              <a:r>
                <a:rPr lang="es-CL" sz="3200" dirty="0">
                  <a:solidFill>
                    <a:schemeClr val="tx1"/>
                  </a:solidFill>
                </a:rPr>
                <a:t>2015</a:t>
              </a:r>
            </a:p>
          </p:txBody>
        </p:sp>
        <p:sp>
          <p:nvSpPr>
            <p:cNvPr id="15" name="Elipse 14"/>
            <p:cNvSpPr/>
            <p:nvPr/>
          </p:nvSpPr>
          <p:spPr>
            <a:xfrm>
              <a:off x="3709207" y="3494184"/>
              <a:ext cx="1558984" cy="1514472"/>
            </a:xfrm>
            <a:prstGeom prst="ellipse">
              <a:avLst/>
            </a:prstGeom>
          </p:spPr>
          <p:style>
            <a:lnRef idx="2">
              <a:schemeClr val="lt1">
                <a:hueOff val="0"/>
                <a:satOff val="0"/>
                <a:lumOff val="0"/>
                <a:alphaOff val="0"/>
              </a:schemeClr>
            </a:lnRef>
            <a:fillRef idx="1">
              <a:schemeClr val="accent3">
                <a:tint val="50000"/>
                <a:hueOff val="1037118"/>
                <a:satOff val="50000"/>
                <a:lumOff val="991"/>
                <a:alphaOff val="0"/>
              </a:schemeClr>
            </a:fillRef>
            <a:effectRef idx="0">
              <a:schemeClr val="accent3">
                <a:tint val="50000"/>
                <a:hueOff val="1037118"/>
                <a:satOff val="50000"/>
                <a:lumOff val="991"/>
                <a:alphaOff val="0"/>
              </a:schemeClr>
            </a:effectRef>
            <a:fontRef idx="minor">
              <a:schemeClr val="lt1">
                <a:hueOff val="0"/>
                <a:satOff val="0"/>
                <a:lumOff val="0"/>
                <a:alphaOff val="0"/>
              </a:schemeClr>
            </a:fontRef>
          </p:style>
          <p:txBody>
            <a:bodyPr/>
            <a:lstStyle/>
            <a:p>
              <a:pPr algn="ctr"/>
              <a:r>
                <a:rPr lang="es-CL" sz="3200" dirty="0">
                  <a:solidFill>
                    <a:schemeClr val="tx1"/>
                  </a:solidFill>
                </a:rPr>
                <a:t>Año </a:t>
              </a:r>
            </a:p>
            <a:p>
              <a:pPr algn="ctr"/>
              <a:r>
                <a:rPr lang="es-CL" sz="3200" dirty="0">
                  <a:solidFill>
                    <a:schemeClr val="tx1"/>
                  </a:solidFill>
                </a:rPr>
                <a:t>2014</a:t>
              </a:r>
            </a:p>
          </p:txBody>
        </p:sp>
        <p:sp>
          <p:nvSpPr>
            <p:cNvPr id="16" name="Elipse 15"/>
            <p:cNvSpPr/>
            <p:nvPr/>
          </p:nvSpPr>
          <p:spPr>
            <a:xfrm>
              <a:off x="1602851" y="4666264"/>
              <a:ext cx="1535600" cy="1535492"/>
            </a:xfrm>
            <a:prstGeom prst="ellipse">
              <a:avLst/>
            </a:prstGeom>
            <a:solidFill>
              <a:schemeClr val="bg1">
                <a:lumMod val="65000"/>
              </a:schemeClr>
            </a:solidFill>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pPr algn="ctr"/>
              <a:r>
                <a:rPr lang="es-CL" sz="3200" dirty="0">
                  <a:solidFill>
                    <a:schemeClr val="tx1"/>
                  </a:solidFill>
                </a:rPr>
                <a:t>Año </a:t>
              </a:r>
            </a:p>
            <a:p>
              <a:pPr algn="ctr"/>
              <a:r>
                <a:rPr lang="es-CL" sz="3200" dirty="0">
                  <a:solidFill>
                    <a:schemeClr val="tx1"/>
                  </a:solidFill>
                </a:rPr>
                <a:t>2013</a:t>
              </a:r>
            </a:p>
          </p:txBody>
        </p:sp>
      </p:grpSp>
    </p:spTree>
    <p:extLst>
      <p:ext uri="{BB962C8B-B14F-4D97-AF65-F5344CB8AC3E}">
        <p14:creationId xmlns:p14="http://schemas.microsoft.com/office/powerpoint/2010/main" val="378374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1500"/>
                                        <p:tgtEl>
                                          <p:spTgt spid="11"/>
                                        </p:tgtEl>
                                      </p:cBhvr>
                                    </p:animEffect>
                                  </p:childTnLst>
                                </p:cTn>
                              </p:par>
                              <p:par>
                                <p:cTn id="8" presetID="2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1500"/>
                                        <p:tgtEl>
                                          <p:spTgt spid="3"/>
                                        </p:tgtEl>
                                      </p:cBhvr>
                                    </p:animEffec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289821" y="759659"/>
            <a:ext cx="8980727" cy="6086567"/>
          </a:xfrm>
          <a:prstGeom prst="rect">
            <a:avLst/>
          </a:prstGeom>
        </p:spPr>
      </p:pic>
      <p:sp>
        <p:nvSpPr>
          <p:cNvPr id="8" name="Rectángulo 7"/>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5" name="Imagen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pic>
        <p:nvPicPr>
          <p:cNvPr id="7" name="Imagen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Título 1"/>
          <p:cNvSpPr>
            <a:spLocks noGrp="1"/>
          </p:cNvSpPr>
          <p:nvPr>
            <p:ph type="title"/>
          </p:nvPr>
        </p:nvSpPr>
        <p:spPr>
          <a:xfrm>
            <a:off x="158045" y="91999"/>
            <a:ext cx="3692738" cy="696217"/>
          </a:xfrm>
        </p:spPr>
        <p:txBody>
          <a:bodyPr>
            <a:normAutofit fontScale="90000"/>
          </a:bodyPr>
          <a:lstStyle/>
          <a:p>
            <a:r>
              <a:rPr lang="es-CL" sz="4800" b="1" dirty="0">
                <a:solidFill>
                  <a:schemeClr val="bg1"/>
                </a:solidFill>
              </a:rPr>
              <a:t>LOCALIZACION</a:t>
            </a:r>
          </a:p>
        </p:txBody>
      </p:sp>
    </p:spTree>
    <p:extLst>
      <p:ext uri="{BB962C8B-B14F-4D97-AF65-F5344CB8AC3E}">
        <p14:creationId xmlns:p14="http://schemas.microsoft.com/office/powerpoint/2010/main" val="13645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10"/>
                                        </p:tgtEl>
                                        <p:attrNameLst>
                                          <p:attrName>r</p:attrName>
                                        </p:attrNameLst>
                                      </p:cBhvr>
                                    </p:animRot>
                                    <p:animRot by="-240000">
                                      <p:cBhvr>
                                        <p:cTn id="7" dur="200" fill="hold">
                                          <p:stCondLst>
                                            <p:cond delay="200"/>
                                          </p:stCondLst>
                                        </p:cTn>
                                        <p:tgtEl>
                                          <p:spTgt spid="10"/>
                                        </p:tgtEl>
                                        <p:attrNameLst>
                                          <p:attrName>r</p:attrName>
                                        </p:attrNameLst>
                                      </p:cBhvr>
                                    </p:animRot>
                                    <p:animRot by="240000">
                                      <p:cBhvr>
                                        <p:cTn id="8" dur="200" fill="hold">
                                          <p:stCondLst>
                                            <p:cond delay="400"/>
                                          </p:stCondLst>
                                        </p:cTn>
                                        <p:tgtEl>
                                          <p:spTgt spid="10"/>
                                        </p:tgtEl>
                                        <p:attrNameLst>
                                          <p:attrName>r</p:attrName>
                                        </p:attrNameLst>
                                      </p:cBhvr>
                                    </p:animRot>
                                    <p:animRot by="-240000">
                                      <p:cBhvr>
                                        <p:cTn id="9" dur="200" fill="hold">
                                          <p:stCondLst>
                                            <p:cond delay="600"/>
                                          </p:stCondLst>
                                        </p:cTn>
                                        <p:tgtEl>
                                          <p:spTgt spid="10"/>
                                        </p:tgtEl>
                                        <p:attrNameLst>
                                          <p:attrName>r</p:attrName>
                                        </p:attrNameLst>
                                      </p:cBhvr>
                                    </p:animRot>
                                    <p:animRot by="120000">
                                      <p:cBhvr>
                                        <p:cTn id="10" dur="200" fill="hold">
                                          <p:stCondLst>
                                            <p:cond delay="800"/>
                                          </p:stCondLst>
                                        </p:cTn>
                                        <p:tgtEl>
                                          <p:spTgt spid="10"/>
                                        </p:tgtEl>
                                        <p:attrNameLst>
                                          <p:attrName>r</p:attrName>
                                        </p:attrNameLst>
                                      </p:cBhvr>
                                    </p:animRot>
                                  </p:childTnLst>
                                </p:cTn>
                              </p:par>
                            </p:childTnLst>
                          </p:cTn>
                        </p:par>
                        <p:par>
                          <p:cTn id="11" fill="hold">
                            <p:stCondLst>
                              <p:cond delay="1000"/>
                            </p:stCondLst>
                            <p:childTnLst>
                              <p:par>
                                <p:cTn id="12" presetID="6" presetClass="entr" presetSubtype="16"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6" name="Rectángulo 5"/>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Título 1"/>
          <p:cNvSpPr>
            <a:spLocks noGrp="1"/>
          </p:cNvSpPr>
          <p:nvPr>
            <p:ph type="title"/>
          </p:nvPr>
        </p:nvSpPr>
        <p:spPr>
          <a:xfrm>
            <a:off x="158045" y="91999"/>
            <a:ext cx="3692738" cy="696217"/>
          </a:xfrm>
        </p:spPr>
        <p:txBody>
          <a:bodyPr>
            <a:normAutofit fontScale="90000"/>
          </a:bodyPr>
          <a:lstStyle/>
          <a:p>
            <a:r>
              <a:rPr lang="es-CL" sz="4800" b="1" dirty="0">
                <a:solidFill>
                  <a:schemeClr val="bg1"/>
                </a:solidFill>
              </a:rPr>
              <a:t>RESULTADOS</a:t>
            </a:r>
          </a:p>
        </p:txBody>
      </p:sp>
      <p:pic>
        <p:nvPicPr>
          <p:cNvPr id="9" name="Imagen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2" name="Diagrama 1"/>
          <p:cNvGraphicFramePr/>
          <p:nvPr>
            <p:extLst>
              <p:ext uri="{D42A27DB-BD31-4B8C-83A1-F6EECF244321}">
                <p14:modId xmlns:p14="http://schemas.microsoft.com/office/powerpoint/2010/main" val="2785809670"/>
              </p:ext>
            </p:extLst>
          </p:nvPr>
        </p:nvGraphicFramePr>
        <p:xfrm>
          <a:off x="347332" y="1141858"/>
          <a:ext cx="11497335"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0878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8"/>
                                        </p:tgtEl>
                                        <p:attrNameLst>
                                          <p:attrName>r</p:attrName>
                                        </p:attrNameLst>
                                      </p:cBhvr>
                                    </p:animRot>
                                    <p:animRot by="-240000">
                                      <p:cBhvr>
                                        <p:cTn id="7" dur="200" fill="hold">
                                          <p:stCondLst>
                                            <p:cond delay="200"/>
                                          </p:stCondLst>
                                        </p:cTn>
                                        <p:tgtEl>
                                          <p:spTgt spid="8"/>
                                        </p:tgtEl>
                                        <p:attrNameLst>
                                          <p:attrName>r</p:attrName>
                                        </p:attrNameLst>
                                      </p:cBhvr>
                                    </p:animRot>
                                    <p:animRot by="240000">
                                      <p:cBhvr>
                                        <p:cTn id="8" dur="200" fill="hold">
                                          <p:stCondLst>
                                            <p:cond delay="400"/>
                                          </p:stCondLst>
                                        </p:cTn>
                                        <p:tgtEl>
                                          <p:spTgt spid="8"/>
                                        </p:tgtEl>
                                        <p:attrNameLst>
                                          <p:attrName>r</p:attrName>
                                        </p:attrNameLst>
                                      </p:cBhvr>
                                    </p:animRot>
                                    <p:animRot by="-240000">
                                      <p:cBhvr>
                                        <p:cTn id="9" dur="200" fill="hold">
                                          <p:stCondLst>
                                            <p:cond delay="600"/>
                                          </p:stCondLst>
                                        </p:cTn>
                                        <p:tgtEl>
                                          <p:spTgt spid="8"/>
                                        </p:tgtEl>
                                        <p:attrNameLst>
                                          <p:attrName>r</p:attrName>
                                        </p:attrNameLst>
                                      </p:cBhvr>
                                    </p:animRot>
                                    <p:animRot by="120000">
                                      <p:cBhvr>
                                        <p:cTn id="10" dur="200" fill="hold">
                                          <p:stCondLst>
                                            <p:cond delay="800"/>
                                          </p:stCondLst>
                                        </p:cTn>
                                        <p:tgtEl>
                                          <p:spTgt spid="8"/>
                                        </p:tgtEl>
                                        <p:attrNameLst>
                                          <p:attrName>r</p:attrName>
                                        </p:attrNameLst>
                                      </p:cBhvr>
                                    </p:animRot>
                                  </p:childTnLst>
                                </p:cTn>
                              </p:par>
                            </p:childTnLst>
                          </p:cTn>
                        </p:par>
                        <p:par>
                          <p:cTn id="11" fill="hold">
                            <p:stCondLst>
                              <p:cond delay="1000"/>
                            </p:stCondLst>
                            <p:childTnLst>
                              <p:par>
                                <p:cTn id="12" presetID="21" presetClass="entr" presetSubtype="1"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heel(1)">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Título 1"/>
          <p:cNvSpPr>
            <a:spLocks noGrp="1"/>
          </p:cNvSpPr>
          <p:nvPr>
            <p:ph type="title"/>
          </p:nvPr>
        </p:nvSpPr>
        <p:spPr>
          <a:xfrm>
            <a:off x="158045" y="91999"/>
            <a:ext cx="3692738" cy="696217"/>
          </a:xfrm>
        </p:spPr>
        <p:txBody>
          <a:bodyPr>
            <a:normAutofit fontScale="90000"/>
          </a:bodyPr>
          <a:lstStyle/>
          <a:p>
            <a:r>
              <a:rPr lang="es-CL" sz="4800" b="1" dirty="0">
                <a:solidFill>
                  <a:schemeClr val="bg1"/>
                </a:solidFill>
              </a:rPr>
              <a:t>RESULTADOS</a:t>
            </a:r>
          </a:p>
        </p:txBody>
      </p:sp>
      <p:sp>
        <p:nvSpPr>
          <p:cNvPr id="6" name="CuadroTexto 5"/>
          <p:cNvSpPr txBox="1"/>
          <p:nvPr/>
        </p:nvSpPr>
        <p:spPr>
          <a:xfrm flipH="1">
            <a:off x="1224025" y="5699709"/>
            <a:ext cx="3772517" cy="954107"/>
          </a:xfrm>
          <a:prstGeom prst="rect">
            <a:avLst/>
          </a:prstGeom>
          <a:noFill/>
        </p:spPr>
        <p:txBody>
          <a:bodyPr wrap="square" rtlCol="0">
            <a:spAutoFit/>
          </a:bodyPr>
          <a:lstStyle/>
          <a:p>
            <a:pPr algn="just"/>
            <a:r>
              <a:rPr lang="es-CL" sz="1400" b="1" dirty="0"/>
              <a:t>Proyecto Transferencia Aplicación Eco-ingeniería </a:t>
            </a:r>
            <a:r>
              <a:rPr lang="es-CL" sz="1400" b="1" dirty="0" err="1"/>
              <a:t>Autosustentabilidad</a:t>
            </a:r>
            <a:r>
              <a:rPr lang="es-CL" sz="1400" b="1" dirty="0"/>
              <a:t> Hídrica</a:t>
            </a:r>
          </a:p>
          <a:p>
            <a:r>
              <a:rPr lang="es-CL" sz="1400" dirty="0"/>
              <a:t>Beneficiarios: 100 habitantes </a:t>
            </a:r>
          </a:p>
          <a:p>
            <a:r>
              <a:rPr lang="es-CL" sz="1400" dirty="0"/>
              <a:t>Localización: </a:t>
            </a:r>
            <a:r>
              <a:rPr lang="es-CL" sz="1400" dirty="0" err="1"/>
              <a:t>Toconao</a:t>
            </a:r>
            <a:r>
              <a:rPr lang="es-CL" sz="1400" dirty="0"/>
              <a:t>, San Pedro de Atacama</a:t>
            </a:r>
          </a:p>
        </p:txBody>
      </p:sp>
      <p:sp>
        <p:nvSpPr>
          <p:cNvPr id="12" name="CuadroTexto 11"/>
          <p:cNvSpPr txBox="1"/>
          <p:nvPr/>
        </p:nvSpPr>
        <p:spPr>
          <a:xfrm flipH="1">
            <a:off x="6762242" y="4623434"/>
            <a:ext cx="4667758" cy="954107"/>
          </a:xfrm>
          <a:prstGeom prst="rect">
            <a:avLst/>
          </a:prstGeom>
          <a:noFill/>
        </p:spPr>
        <p:txBody>
          <a:bodyPr wrap="square" rtlCol="0">
            <a:spAutoFit/>
          </a:bodyPr>
          <a:lstStyle/>
          <a:p>
            <a:pPr algn="just"/>
            <a:r>
              <a:rPr lang="es-CL" sz="1400" b="1" dirty="0"/>
              <a:t>Proyecto Transferencia Energía Solar Y Agua De Mar Para La Pequeña Minería</a:t>
            </a:r>
          </a:p>
          <a:p>
            <a:r>
              <a:rPr lang="es-CL" sz="1400" dirty="0"/>
              <a:t>Beneficiarios: 100 habitantes </a:t>
            </a:r>
          </a:p>
          <a:p>
            <a:r>
              <a:rPr lang="es-CL" sz="1400" dirty="0"/>
              <a:t>Localización: Antofagasta</a:t>
            </a:r>
          </a:p>
        </p:txBody>
      </p:sp>
      <p:pic>
        <p:nvPicPr>
          <p:cNvPr id="2" name="Imagen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16638" y="1035323"/>
            <a:ext cx="3387293" cy="45163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Imagen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62242" y="1035323"/>
            <a:ext cx="4582700" cy="34370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75634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1" presetClass="entr" presetSubtype="1"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heel(1)">
                                      <p:cBhvr>
                                        <p:cTn id="16" dur="2000"/>
                                        <p:tgtEl>
                                          <p:spTgt spid="3"/>
                                        </p:tgtEl>
                                      </p:cBhvr>
                                    </p:animEffect>
                                  </p:childTnLst>
                                </p:cTn>
                              </p:par>
                            </p:childTnLst>
                          </p:cTn>
                        </p:par>
                        <p:par>
                          <p:cTn id="17" fill="hold">
                            <p:stCondLst>
                              <p:cond delay="4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Título 1"/>
          <p:cNvSpPr>
            <a:spLocks noGrp="1"/>
          </p:cNvSpPr>
          <p:nvPr>
            <p:ph type="title"/>
          </p:nvPr>
        </p:nvSpPr>
        <p:spPr>
          <a:xfrm>
            <a:off x="158045" y="91999"/>
            <a:ext cx="3692738" cy="696217"/>
          </a:xfrm>
        </p:spPr>
        <p:txBody>
          <a:bodyPr>
            <a:normAutofit fontScale="90000"/>
          </a:bodyPr>
          <a:lstStyle/>
          <a:p>
            <a:r>
              <a:rPr lang="es-CL" sz="4800" b="1" dirty="0">
                <a:solidFill>
                  <a:schemeClr val="bg1"/>
                </a:solidFill>
              </a:rPr>
              <a:t>RESULTADOS</a:t>
            </a:r>
          </a:p>
        </p:txBody>
      </p:sp>
      <p:pic>
        <p:nvPicPr>
          <p:cNvPr id="2" name="Imagen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082" y="1064406"/>
            <a:ext cx="3298075" cy="43988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Imagen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640082" y="1064406"/>
            <a:ext cx="3307617" cy="44109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CuadroTexto 5"/>
          <p:cNvSpPr txBox="1"/>
          <p:nvPr/>
        </p:nvSpPr>
        <p:spPr>
          <a:xfrm flipH="1">
            <a:off x="880340" y="5706702"/>
            <a:ext cx="4720359" cy="954107"/>
          </a:xfrm>
          <a:prstGeom prst="rect">
            <a:avLst/>
          </a:prstGeom>
          <a:noFill/>
        </p:spPr>
        <p:txBody>
          <a:bodyPr wrap="square" rtlCol="0">
            <a:spAutoFit/>
          </a:bodyPr>
          <a:lstStyle/>
          <a:p>
            <a:pPr algn="just"/>
            <a:r>
              <a:rPr lang="es-CL" sz="1400" b="1" dirty="0"/>
              <a:t>Proyecto transferencia comunidades energéticamente sostenibles </a:t>
            </a:r>
          </a:p>
          <a:p>
            <a:r>
              <a:rPr lang="es-CL" sz="1400" dirty="0"/>
              <a:t>Beneficiarios: 100 habitantes </a:t>
            </a:r>
          </a:p>
          <a:p>
            <a:r>
              <a:rPr lang="es-CL" sz="1400" dirty="0"/>
              <a:t>Localización: Caleta Constitución de la Comuna de Antofagasta</a:t>
            </a:r>
          </a:p>
        </p:txBody>
      </p:sp>
      <p:sp>
        <p:nvSpPr>
          <p:cNvPr id="9" name="CuadroTexto 8"/>
          <p:cNvSpPr txBox="1"/>
          <p:nvPr/>
        </p:nvSpPr>
        <p:spPr>
          <a:xfrm flipH="1">
            <a:off x="6161809" y="4752595"/>
            <a:ext cx="5143500" cy="954107"/>
          </a:xfrm>
          <a:prstGeom prst="rect">
            <a:avLst/>
          </a:prstGeom>
          <a:noFill/>
        </p:spPr>
        <p:txBody>
          <a:bodyPr wrap="square" rtlCol="0">
            <a:spAutoFit/>
          </a:bodyPr>
          <a:lstStyle/>
          <a:p>
            <a:pPr algn="just"/>
            <a:r>
              <a:rPr lang="es-CL" sz="1400" b="1" dirty="0"/>
              <a:t>Proyecto Transferencia planta modular y móvil tratamiento de aguas eléctricamente sostenible</a:t>
            </a:r>
          </a:p>
          <a:p>
            <a:r>
              <a:rPr lang="es-CL" sz="1400" dirty="0"/>
              <a:t>Beneficiarios:  134 habitantes </a:t>
            </a:r>
          </a:p>
          <a:p>
            <a:r>
              <a:rPr lang="es-CL" sz="1400" dirty="0"/>
              <a:t>Localización:</a:t>
            </a:r>
            <a:r>
              <a:rPr lang="es-CL" sz="1400" dirty="0">
                <a:solidFill>
                  <a:srgbClr val="FF0000"/>
                </a:solidFill>
              </a:rPr>
              <a:t> </a:t>
            </a:r>
            <a:r>
              <a:rPr lang="es-CL" sz="1400" dirty="0"/>
              <a:t>Antofagasta</a:t>
            </a:r>
          </a:p>
        </p:txBody>
      </p:sp>
      <p:pic>
        <p:nvPicPr>
          <p:cNvPr id="11" name="Imagen 10"/>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6161809" y="1181933"/>
            <a:ext cx="5143500" cy="33337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80170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10" presetClass="entr" presetSubtype="0" fill="hold" nodeType="afterEffect">
                                  <p:stCondLst>
                                    <p:cond delay="225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childTnLst>
                                </p:cTn>
                              </p:par>
                            </p:childTnLst>
                          </p:cTn>
                        </p:par>
                        <p:par>
                          <p:cTn id="17" fill="hold">
                            <p:stCondLst>
                              <p:cond delay="5750"/>
                            </p:stCondLst>
                            <p:childTnLst>
                              <p:par>
                                <p:cTn id="18" presetID="21" presetClass="entr" presetSubtype="1" fill="hold" nodeType="afterEffect">
                                  <p:stCondLst>
                                    <p:cond delay="1250"/>
                                  </p:stCondLst>
                                  <p:childTnLst>
                                    <p:set>
                                      <p:cBhvr>
                                        <p:cTn id="19" dur="1" fill="hold">
                                          <p:stCondLst>
                                            <p:cond delay="0"/>
                                          </p:stCondLst>
                                        </p:cTn>
                                        <p:tgtEl>
                                          <p:spTgt spid="11"/>
                                        </p:tgtEl>
                                        <p:attrNameLst>
                                          <p:attrName>style.visibility</p:attrName>
                                        </p:attrNameLst>
                                      </p:cBhvr>
                                      <p:to>
                                        <p:strVal val="visible"/>
                                      </p:to>
                                    </p:set>
                                    <p:animEffect transition="in" filter="wheel(1)">
                                      <p:cBhvr>
                                        <p:cTn id="20" dur="2000"/>
                                        <p:tgtEl>
                                          <p:spTgt spid="11"/>
                                        </p:tgtEl>
                                      </p:cBhvr>
                                    </p:animEffect>
                                  </p:childTnLst>
                                </p:cTn>
                              </p:par>
                            </p:childTnLst>
                          </p:cTn>
                        </p:par>
                        <p:par>
                          <p:cTn id="21" fill="hold">
                            <p:stCondLst>
                              <p:cond delay="9000"/>
                            </p:stCondLst>
                            <p:childTnLst>
                              <p:par>
                                <p:cTn id="22" presetID="42"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Título 1"/>
          <p:cNvSpPr>
            <a:spLocks noGrp="1"/>
          </p:cNvSpPr>
          <p:nvPr>
            <p:ph type="title"/>
          </p:nvPr>
        </p:nvSpPr>
        <p:spPr>
          <a:xfrm>
            <a:off x="158044" y="91999"/>
            <a:ext cx="8676863" cy="696217"/>
          </a:xfrm>
        </p:spPr>
        <p:txBody>
          <a:bodyPr>
            <a:normAutofit fontScale="90000"/>
          </a:bodyPr>
          <a:lstStyle/>
          <a:p>
            <a:r>
              <a:rPr lang="es-CL" sz="4800" b="1" dirty="0">
                <a:solidFill>
                  <a:schemeClr val="bg1"/>
                </a:solidFill>
              </a:rPr>
              <a:t>SISTEMA REGIONAL DE INNOVACION </a:t>
            </a:r>
          </a:p>
        </p:txBody>
      </p:sp>
      <p:graphicFrame>
        <p:nvGraphicFramePr>
          <p:cNvPr id="4" name="Diagrama 3"/>
          <p:cNvGraphicFramePr/>
          <p:nvPr>
            <p:extLst>
              <p:ext uri="{D42A27DB-BD31-4B8C-83A1-F6EECF244321}">
                <p14:modId xmlns:p14="http://schemas.microsoft.com/office/powerpoint/2010/main" val="2132467235"/>
              </p:ext>
            </p:extLst>
          </p:nvPr>
        </p:nvGraphicFramePr>
        <p:xfrm>
          <a:off x="570769" y="1620981"/>
          <a:ext cx="11015095" cy="47811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Marcador de contenido 2"/>
          <p:cNvSpPr>
            <a:spLocks noGrp="1"/>
          </p:cNvSpPr>
          <p:nvPr>
            <p:ph idx="1"/>
          </p:nvPr>
        </p:nvSpPr>
        <p:spPr>
          <a:xfrm>
            <a:off x="302408" y="935795"/>
            <a:ext cx="3629892" cy="552242"/>
          </a:xfrm>
        </p:spPr>
        <p:txBody>
          <a:bodyPr>
            <a:noAutofit/>
          </a:bodyPr>
          <a:lstStyle/>
          <a:p>
            <a:pPr algn="just">
              <a:buFont typeface="Wingdings" panose="05000000000000000000" pitchFamily="2" charset="2"/>
              <a:buChar char="q"/>
            </a:pPr>
            <a:r>
              <a:rPr lang="es-CL" dirty="0"/>
              <a:t> Deficiencias</a:t>
            </a:r>
          </a:p>
        </p:txBody>
      </p:sp>
    </p:spTree>
    <p:extLst>
      <p:ext uri="{BB962C8B-B14F-4D97-AF65-F5344CB8AC3E}">
        <p14:creationId xmlns:p14="http://schemas.microsoft.com/office/powerpoint/2010/main" val="21490778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10"/>
                                        </p:tgtEl>
                                        <p:attrNameLst>
                                          <p:attrName>r</p:attrName>
                                        </p:attrNameLst>
                                      </p:cBhvr>
                                    </p:animRot>
                                    <p:animRot by="-240000">
                                      <p:cBhvr>
                                        <p:cTn id="7" dur="200" fill="hold">
                                          <p:stCondLst>
                                            <p:cond delay="200"/>
                                          </p:stCondLst>
                                        </p:cTn>
                                        <p:tgtEl>
                                          <p:spTgt spid="10"/>
                                        </p:tgtEl>
                                        <p:attrNameLst>
                                          <p:attrName>r</p:attrName>
                                        </p:attrNameLst>
                                      </p:cBhvr>
                                    </p:animRot>
                                    <p:animRot by="240000">
                                      <p:cBhvr>
                                        <p:cTn id="8" dur="200" fill="hold">
                                          <p:stCondLst>
                                            <p:cond delay="400"/>
                                          </p:stCondLst>
                                        </p:cTn>
                                        <p:tgtEl>
                                          <p:spTgt spid="10"/>
                                        </p:tgtEl>
                                        <p:attrNameLst>
                                          <p:attrName>r</p:attrName>
                                        </p:attrNameLst>
                                      </p:cBhvr>
                                    </p:animRot>
                                    <p:animRot by="-240000">
                                      <p:cBhvr>
                                        <p:cTn id="9" dur="200" fill="hold">
                                          <p:stCondLst>
                                            <p:cond delay="600"/>
                                          </p:stCondLst>
                                        </p:cTn>
                                        <p:tgtEl>
                                          <p:spTgt spid="10"/>
                                        </p:tgtEl>
                                        <p:attrNameLst>
                                          <p:attrName>r</p:attrName>
                                        </p:attrNameLst>
                                      </p:cBhvr>
                                    </p:animRot>
                                    <p:animRot by="120000">
                                      <p:cBhvr>
                                        <p:cTn id="10" dur="200" fill="hold">
                                          <p:stCondLst>
                                            <p:cond delay="800"/>
                                          </p:stCondLst>
                                        </p:cTn>
                                        <p:tgtEl>
                                          <p:spTgt spid="10"/>
                                        </p:tgtEl>
                                        <p:attrNameLst>
                                          <p:attrName>r</p:attrName>
                                        </p:attrNameLst>
                                      </p:cBhvr>
                                    </p:animRo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10" presetClass="entr" presetSubtype="0" fill="hold" grpId="0" nodeType="afterEffect">
                                  <p:stCondLst>
                                    <p:cond delay="5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4" grpId="0">
        <p:bldAsOne/>
      </p:bldGraphic>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Título 1"/>
          <p:cNvSpPr>
            <a:spLocks noGrp="1"/>
          </p:cNvSpPr>
          <p:nvPr>
            <p:ph type="title"/>
          </p:nvPr>
        </p:nvSpPr>
        <p:spPr>
          <a:xfrm>
            <a:off x="158045" y="91999"/>
            <a:ext cx="3692738" cy="696217"/>
          </a:xfrm>
        </p:spPr>
        <p:txBody>
          <a:bodyPr>
            <a:normAutofit fontScale="90000"/>
          </a:bodyPr>
          <a:lstStyle/>
          <a:p>
            <a:r>
              <a:rPr lang="es-CL" sz="4800" b="1" dirty="0">
                <a:solidFill>
                  <a:schemeClr val="bg1"/>
                </a:solidFill>
              </a:rPr>
              <a:t>DESAFÍOS</a:t>
            </a:r>
          </a:p>
        </p:txBody>
      </p:sp>
      <p:graphicFrame>
        <p:nvGraphicFramePr>
          <p:cNvPr id="3" name="Diagrama 2"/>
          <p:cNvGraphicFramePr/>
          <p:nvPr>
            <p:extLst>
              <p:ext uri="{D42A27DB-BD31-4B8C-83A1-F6EECF244321}">
                <p14:modId xmlns:p14="http://schemas.microsoft.com/office/powerpoint/2010/main" val="2094744778"/>
              </p:ext>
            </p:extLst>
          </p:nvPr>
        </p:nvGraphicFramePr>
        <p:xfrm>
          <a:off x="526142" y="1176867"/>
          <a:ext cx="11056258" cy="51803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705344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10"/>
                                        </p:tgtEl>
                                      </p:cBhvr>
                                    </p:animEffect>
                                    <p:animScale>
                                      <p:cBhvr>
                                        <p:cTn id="7" dur="250" autoRev="1" fill="hold"/>
                                        <p:tgtEl>
                                          <p:spTgt spid="10"/>
                                        </p:tgtEl>
                                      </p:cBhvr>
                                      <p:by x="105000" y="105000"/>
                                    </p:animScale>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500" fill="hold"/>
                                        <p:tgtEl>
                                          <p:spTgt spid="3"/>
                                        </p:tgtEl>
                                        <p:attrNameLst>
                                          <p:attrName>ppt_w</p:attrName>
                                        </p:attrNameLst>
                                      </p:cBhvr>
                                      <p:tavLst>
                                        <p:tav tm="0">
                                          <p:val>
                                            <p:fltVal val="0"/>
                                          </p:val>
                                        </p:tav>
                                        <p:tav tm="100000">
                                          <p:val>
                                            <p:strVal val="#ppt_w"/>
                                          </p:val>
                                        </p:tav>
                                      </p:tavLst>
                                    </p:anim>
                                    <p:anim calcmode="lin" valueType="num">
                                      <p:cBhvr>
                                        <p:cTn id="12" dur="1500" fill="hold"/>
                                        <p:tgtEl>
                                          <p:spTgt spid="3"/>
                                        </p:tgtEl>
                                        <p:attrNameLst>
                                          <p:attrName>ppt_h</p:attrName>
                                        </p:attrNameLst>
                                      </p:cBhvr>
                                      <p:tavLst>
                                        <p:tav tm="0">
                                          <p:val>
                                            <p:fltVal val="0"/>
                                          </p:val>
                                        </p:tav>
                                        <p:tav tm="100000">
                                          <p:val>
                                            <p:strVal val="#ppt_h"/>
                                          </p:val>
                                        </p:tav>
                                      </p:tavLst>
                                    </p:anim>
                                    <p:animEffect transition="in" filter="fade">
                                      <p:cBhvr>
                                        <p:cTn id="13"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3"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6 Imagen"/>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184865"/>
            <a:ext cx="12215734" cy="3969931"/>
          </a:xfrm>
          <a:prstGeom prst="rect">
            <a:avLst/>
          </a:prstGeom>
        </p:spPr>
      </p:pic>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49275" y="45719"/>
            <a:ext cx="2966526" cy="10717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CuadroTexto 2"/>
          <p:cNvSpPr txBox="1"/>
          <p:nvPr/>
        </p:nvSpPr>
        <p:spPr>
          <a:xfrm>
            <a:off x="4177881" y="5330536"/>
            <a:ext cx="4117034" cy="1200329"/>
          </a:xfrm>
          <a:prstGeom prst="rect">
            <a:avLst/>
          </a:prstGeom>
          <a:noFill/>
        </p:spPr>
        <p:txBody>
          <a:bodyPr wrap="square" rtlCol="0">
            <a:spAutoFit/>
          </a:bodyPr>
          <a:lstStyle/>
          <a:p>
            <a:r>
              <a:rPr lang="es-CL" sz="7200" dirty="0">
                <a:solidFill>
                  <a:srgbClr val="002060"/>
                </a:solidFill>
                <a:latin typeface="AR JULIAN" panose="02000000000000000000" pitchFamily="2" charset="0"/>
              </a:rPr>
              <a:t>GRACIAS</a:t>
            </a:r>
          </a:p>
        </p:txBody>
      </p:sp>
      <p:sp>
        <p:nvSpPr>
          <p:cNvPr id="2" name="Rectángulo 1"/>
          <p:cNvSpPr/>
          <p:nvPr/>
        </p:nvSpPr>
        <p:spPr>
          <a:xfrm>
            <a:off x="0" y="0"/>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Título 1"/>
          <p:cNvSpPr>
            <a:spLocks noGrp="1"/>
          </p:cNvSpPr>
          <p:nvPr>
            <p:ph type="title"/>
          </p:nvPr>
        </p:nvSpPr>
        <p:spPr>
          <a:xfrm>
            <a:off x="0" y="45719"/>
            <a:ext cx="9737766" cy="696217"/>
          </a:xfrm>
        </p:spPr>
        <p:txBody>
          <a:bodyPr>
            <a:noAutofit/>
          </a:bodyPr>
          <a:lstStyle/>
          <a:p>
            <a:r>
              <a:rPr lang="es-CL" sz="3200" b="1" dirty="0">
                <a:solidFill>
                  <a:srgbClr val="002060"/>
                </a:solidFill>
              </a:rPr>
              <a:t>DIVISON DE PLANIFICACION Y DESARROLLO REGIONAL</a:t>
            </a:r>
          </a:p>
        </p:txBody>
      </p:sp>
      <p:cxnSp>
        <p:nvCxnSpPr>
          <p:cNvPr id="6" name="Conector recto 5"/>
          <p:cNvCxnSpPr/>
          <p:nvPr/>
        </p:nvCxnSpPr>
        <p:spPr>
          <a:xfrm>
            <a:off x="0" y="741936"/>
            <a:ext cx="8832273" cy="0"/>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4071537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25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250"/>
                                        <p:tgtEl>
                                          <p:spTgt spid="6"/>
                                        </p:tgtEl>
                                      </p:cBhvr>
                                    </p:animEffect>
                                  </p:childTnLst>
                                </p:cTn>
                              </p:par>
                            </p:childTnLst>
                          </p:cTn>
                        </p:par>
                        <p:par>
                          <p:cTn id="11" fill="hold">
                            <p:stCondLst>
                              <p:cond delay="250"/>
                            </p:stCondLst>
                            <p:childTnLst>
                              <p:par>
                                <p:cTn id="12" presetID="22" presetClass="entr" presetSubtype="4"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par>
                          <p:cTn id="15" fill="hold">
                            <p:stCondLst>
                              <p:cond delay="750"/>
                            </p:stCondLst>
                            <p:childTnLst>
                              <p:par>
                                <p:cTn id="16" presetID="21" presetClass="entr" presetSubtype="1"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par>
                          <p:cTn id="19" fill="hold">
                            <p:stCondLst>
                              <p:cond delay="2750"/>
                            </p:stCondLst>
                            <p:childTnLst>
                              <p:par>
                                <p:cTn id="20" presetID="31"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2000" fill="hold"/>
                                        <p:tgtEl>
                                          <p:spTgt spid="3"/>
                                        </p:tgtEl>
                                        <p:attrNameLst>
                                          <p:attrName>ppt_w</p:attrName>
                                        </p:attrNameLst>
                                      </p:cBhvr>
                                      <p:tavLst>
                                        <p:tav tm="0">
                                          <p:val>
                                            <p:fltVal val="0"/>
                                          </p:val>
                                        </p:tav>
                                        <p:tav tm="100000">
                                          <p:val>
                                            <p:strVal val="#ppt_w"/>
                                          </p:val>
                                        </p:tav>
                                      </p:tavLst>
                                    </p:anim>
                                    <p:anim calcmode="lin" valueType="num">
                                      <p:cBhvr>
                                        <p:cTn id="23" dur="2000" fill="hold"/>
                                        <p:tgtEl>
                                          <p:spTgt spid="3"/>
                                        </p:tgtEl>
                                        <p:attrNameLst>
                                          <p:attrName>ppt_h</p:attrName>
                                        </p:attrNameLst>
                                      </p:cBhvr>
                                      <p:tavLst>
                                        <p:tav tm="0">
                                          <p:val>
                                            <p:fltVal val="0"/>
                                          </p:val>
                                        </p:tav>
                                        <p:tav tm="100000">
                                          <p:val>
                                            <p:strVal val="#ppt_h"/>
                                          </p:val>
                                        </p:tav>
                                      </p:tavLst>
                                    </p:anim>
                                    <p:anim calcmode="lin" valueType="num">
                                      <p:cBhvr>
                                        <p:cTn id="24" dur="2000" fill="hold"/>
                                        <p:tgtEl>
                                          <p:spTgt spid="3"/>
                                        </p:tgtEl>
                                        <p:attrNameLst>
                                          <p:attrName>style.rotation</p:attrName>
                                        </p:attrNameLst>
                                      </p:cBhvr>
                                      <p:tavLst>
                                        <p:tav tm="0">
                                          <p:val>
                                            <p:fltVal val="90"/>
                                          </p:val>
                                        </p:tav>
                                        <p:tav tm="100000">
                                          <p:val>
                                            <p:fltVal val="0"/>
                                          </p:val>
                                        </p:tav>
                                      </p:tavLst>
                                    </p:anim>
                                    <p:animEffect transition="in" filter="fade">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6743" y="1121077"/>
            <a:ext cx="11006265" cy="665018"/>
          </a:xfrm>
        </p:spPr>
        <p:txBody>
          <a:bodyPr>
            <a:normAutofit/>
          </a:bodyPr>
          <a:lstStyle/>
          <a:p>
            <a:pPr marL="0" indent="0" algn="just">
              <a:buNone/>
            </a:pPr>
            <a:r>
              <a:rPr lang="es-CL" sz="1600" dirty="0"/>
              <a:t>La Región de Antofagasta se encuentra en zona de extrema aridez, donde cuenta con ríos de régimen esporádico. Las cuencas presentes en el territorio son sistemas de cuencas inactivas o </a:t>
            </a:r>
            <a:r>
              <a:rPr lang="es-CL" sz="1600" dirty="0" err="1"/>
              <a:t>arreicas</a:t>
            </a:r>
            <a:r>
              <a:rPr lang="es-CL" sz="1600" dirty="0"/>
              <a:t>. </a:t>
            </a:r>
          </a:p>
        </p:txBody>
      </p:sp>
      <p:pic>
        <p:nvPicPr>
          <p:cNvPr id="9" name="Imagen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10" name="Marcador de contenido 2"/>
          <p:cNvSpPr txBox="1">
            <a:spLocks/>
          </p:cNvSpPr>
          <p:nvPr/>
        </p:nvSpPr>
        <p:spPr>
          <a:xfrm>
            <a:off x="476743" y="1814993"/>
            <a:ext cx="4965865" cy="46076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L" sz="1600" dirty="0"/>
              <a:t>El principal Río de la Región es el Loa, la superficie de su cuenca es de 33.000 km2, constituyéndose en la más grande de Chile. Su longitud es de 440km, siendo también la más extensa del país. Sin embargo, su caudal medio anual, de 0,57 m3/</a:t>
            </a:r>
            <a:r>
              <a:rPr lang="es-CL" sz="1600" dirty="0" err="1"/>
              <a:t>seg</a:t>
            </a:r>
            <a:r>
              <a:rPr lang="es-CL" sz="1600" dirty="0"/>
              <a:t>, es el más bajo en comparación con los ríos más importantes de cada región del país.</a:t>
            </a:r>
          </a:p>
          <a:p>
            <a:pPr marL="0" indent="0" algn="just">
              <a:buNone/>
            </a:pPr>
            <a:endParaRPr lang="es-CL" sz="1600" dirty="0"/>
          </a:p>
          <a:p>
            <a:pPr marL="0" indent="0" algn="just">
              <a:buNone/>
            </a:pPr>
            <a:r>
              <a:rPr lang="es-CL" sz="1600" dirty="0"/>
              <a:t>Si bien el agua de la Región presenta problemas en su calidad para consumo humano y agrícola como resultado de la contaminación natural y antropogénica, y que poseen altos contenidos de arsénico asociados al volcanismo cuaternario altiplánico, la mayor problemática referida a este recurso radica en su escasez.</a:t>
            </a:r>
          </a:p>
          <a:p>
            <a:pPr marL="0" indent="0" algn="just">
              <a:buNone/>
            </a:pPr>
            <a:endParaRPr lang="es-CL" sz="1600" dirty="0"/>
          </a:p>
          <a:p>
            <a:pPr marL="0" indent="0" algn="just">
              <a:buNone/>
            </a:pPr>
            <a:r>
              <a:rPr lang="es-CL" sz="1600" dirty="0"/>
              <a:t>La disponibilidad de agua por habitante desde la Región metropolitana hacia el norte es de 1000m3/</a:t>
            </a:r>
            <a:r>
              <a:rPr lang="es-CL" sz="1600" dirty="0" err="1"/>
              <a:t>hab</a:t>
            </a:r>
            <a:r>
              <a:rPr lang="es-CL" sz="1600" dirty="0"/>
              <a:t>/año. Sin embargo, la Región de Antofagasta cuenta con una disponibilidad bajo los 500m3/</a:t>
            </a:r>
            <a:r>
              <a:rPr lang="es-CL" sz="1600" dirty="0" err="1"/>
              <a:t>hab</a:t>
            </a:r>
            <a:r>
              <a:rPr lang="es-CL" sz="1600" dirty="0"/>
              <a:t>/ año.  </a:t>
            </a:r>
          </a:p>
        </p:txBody>
      </p:sp>
      <p:sp>
        <p:nvSpPr>
          <p:cNvPr id="11" name="Marcador de contenido 2"/>
          <p:cNvSpPr txBox="1">
            <a:spLocks/>
          </p:cNvSpPr>
          <p:nvPr/>
        </p:nvSpPr>
        <p:spPr>
          <a:xfrm>
            <a:off x="779318" y="4203858"/>
            <a:ext cx="4842166" cy="23112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CL" sz="1800" dirty="0"/>
          </a:p>
        </p:txBody>
      </p:sp>
      <p:pic>
        <p:nvPicPr>
          <p:cNvPr id="4" name="Imagen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21484" y="1814993"/>
            <a:ext cx="5861524" cy="4396143"/>
          </a:xfrm>
          <a:prstGeom prst="rect">
            <a:avLst/>
          </a:prstGeom>
        </p:spPr>
      </p:pic>
      <p:sp>
        <p:nvSpPr>
          <p:cNvPr id="12" name="Rectángulo 11"/>
          <p:cNvSpPr/>
          <p:nvPr/>
        </p:nvSpPr>
        <p:spPr>
          <a:xfrm>
            <a:off x="0" y="1"/>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3" name="Título 1"/>
          <p:cNvSpPr>
            <a:spLocks noGrp="1"/>
          </p:cNvSpPr>
          <p:nvPr>
            <p:ph type="title"/>
          </p:nvPr>
        </p:nvSpPr>
        <p:spPr>
          <a:xfrm>
            <a:off x="225135" y="53372"/>
            <a:ext cx="5469082" cy="933739"/>
          </a:xfrm>
        </p:spPr>
        <p:txBody>
          <a:bodyPr>
            <a:normAutofit/>
          </a:bodyPr>
          <a:lstStyle/>
          <a:p>
            <a:r>
              <a:rPr lang="es-CL" sz="4800" b="1" dirty="0">
                <a:solidFill>
                  <a:schemeClr val="bg1"/>
                </a:solidFill>
              </a:rPr>
              <a:t>CONTEXTO</a:t>
            </a:r>
          </a:p>
        </p:txBody>
      </p:sp>
      <p:pic>
        <p:nvPicPr>
          <p:cNvPr id="14" name="Imagen 1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089573" y="28557"/>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527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1500"/>
                            </p:stCondLst>
                            <p:childTnLst>
                              <p:par>
                                <p:cTn id="17" presetID="2" presetClass="entr" presetSubtype="4" fill="hold" grpId="0" nodeType="afterEffect">
                                  <p:stCondLst>
                                    <p:cond delay="100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000" fill="hold"/>
                                        <p:tgtEl>
                                          <p:spTgt spid="10"/>
                                        </p:tgtEl>
                                        <p:attrNameLst>
                                          <p:attrName>ppt_x</p:attrName>
                                        </p:attrNameLst>
                                      </p:cBhvr>
                                      <p:tavLst>
                                        <p:tav tm="0">
                                          <p:val>
                                            <p:strVal val="#ppt_x"/>
                                          </p:val>
                                        </p:tav>
                                        <p:tav tm="100000">
                                          <p:val>
                                            <p:strVal val="#ppt_x"/>
                                          </p:val>
                                        </p:tav>
                                      </p:tavLst>
                                    </p:anim>
                                    <p:anim calcmode="lin" valueType="num">
                                      <p:cBhvr additive="base">
                                        <p:cTn id="20" dur="1000" fill="hold"/>
                                        <p:tgtEl>
                                          <p:spTgt spid="10"/>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66889" y="1608542"/>
            <a:ext cx="4801789" cy="3405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Imagen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475086" y="1700920"/>
            <a:ext cx="922743" cy="11655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Marcador de contenido 2"/>
          <p:cNvSpPr>
            <a:spLocks noGrp="1"/>
          </p:cNvSpPr>
          <p:nvPr>
            <p:ph idx="1"/>
          </p:nvPr>
        </p:nvSpPr>
        <p:spPr>
          <a:xfrm>
            <a:off x="225135" y="954455"/>
            <a:ext cx="3629892" cy="552242"/>
          </a:xfrm>
        </p:spPr>
        <p:txBody>
          <a:bodyPr>
            <a:noAutofit/>
          </a:bodyPr>
          <a:lstStyle/>
          <a:p>
            <a:pPr algn="just">
              <a:buFont typeface="Wingdings" panose="05000000000000000000" pitchFamily="2" charset="2"/>
              <a:buChar char="q"/>
            </a:pPr>
            <a:r>
              <a:rPr lang="es-CL" dirty="0"/>
              <a:t>Déficit proyectado</a:t>
            </a:r>
          </a:p>
        </p:txBody>
      </p:sp>
      <p:sp>
        <p:nvSpPr>
          <p:cNvPr id="9" name="Marcador de contenido 2"/>
          <p:cNvSpPr txBox="1">
            <a:spLocks/>
          </p:cNvSpPr>
          <p:nvPr/>
        </p:nvSpPr>
        <p:spPr>
          <a:xfrm>
            <a:off x="621915" y="5445748"/>
            <a:ext cx="4891735" cy="82198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L" sz="1600" dirty="0"/>
              <a:t>Del análisis proyectado, en el año 2010 se observa un significativo déficit desde la zona centro a la zona norte del país, y que se agrava en el año 2025 </a:t>
            </a:r>
            <a:r>
              <a:rPr lang="es-CL" sz="1200" i="1" dirty="0"/>
              <a:t>(banco mundial 2011, p.20, doc. Recursos hídricos capitulo 8).</a:t>
            </a:r>
          </a:p>
        </p:txBody>
      </p:sp>
      <p:sp>
        <p:nvSpPr>
          <p:cNvPr id="12" name="Rectángulo 11"/>
          <p:cNvSpPr/>
          <p:nvPr/>
        </p:nvSpPr>
        <p:spPr>
          <a:xfrm>
            <a:off x="0" y="1"/>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3" name="Título 1"/>
          <p:cNvSpPr>
            <a:spLocks noGrp="1"/>
          </p:cNvSpPr>
          <p:nvPr>
            <p:ph type="title"/>
          </p:nvPr>
        </p:nvSpPr>
        <p:spPr>
          <a:xfrm>
            <a:off x="225135" y="53372"/>
            <a:ext cx="5469082" cy="933739"/>
          </a:xfrm>
        </p:spPr>
        <p:txBody>
          <a:bodyPr>
            <a:normAutofit/>
          </a:bodyPr>
          <a:lstStyle/>
          <a:p>
            <a:r>
              <a:rPr lang="es-CL" sz="4800" b="1" dirty="0">
                <a:solidFill>
                  <a:schemeClr val="bg1"/>
                </a:solidFill>
              </a:rPr>
              <a:t>CONTEXTO</a:t>
            </a:r>
          </a:p>
        </p:txBody>
      </p:sp>
      <p:pic>
        <p:nvPicPr>
          <p:cNvPr id="14" name="Imagen 1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089573" y="28557"/>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5" name="Imagen 1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3" name="CuadroTexto 2"/>
          <p:cNvSpPr txBox="1"/>
          <p:nvPr/>
        </p:nvSpPr>
        <p:spPr>
          <a:xfrm>
            <a:off x="6205908" y="1496546"/>
            <a:ext cx="4964208" cy="1708160"/>
          </a:xfrm>
          <a:prstGeom prst="rect">
            <a:avLst/>
          </a:prstGeom>
          <a:noFill/>
        </p:spPr>
        <p:txBody>
          <a:bodyPr wrap="square" rtlCol="0">
            <a:spAutoFit/>
          </a:bodyPr>
          <a:lstStyle/>
          <a:p>
            <a:pPr algn="just"/>
            <a:r>
              <a:rPr lang="es-CL" sz="1500" dirty="0"/>
              <a:t>La precipitación media alcanza los 59 mm/año, lo cual resulta muy bajo si se compara con el promedio país, de 1522mm/año.</a:t>
            </a:r>
          </a:p>
          <a:p>
            <a:pPr algn="just"/>
            <a:endParaRPr lang="es-CL" sz="1500" dirty="0"/>
          </a:p>
          <a:p>
            <a:pPr algn="just"/>
            <a:r>
              <a:rPr lang="es-CL" sz="1500" dirty="0"/>
              <a:t>Esta situación se vuelve aún mas compleja si se considera los factores de cambio climático y las proyecciones de demanda, donde se observa un predominio absoluto del sector minero.</a:t>
            </a:r>
          </a:p>
        </p:txBody>
      </p:sp>
      <p:pic>
        <p:nvPicPr>
          <p:cNvPr id="4" name="Imagen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41101" y="3311169"/>
            <a:ext cx="4829015" cy="27815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5729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par>
                                <p:cTn id="12" presetID="2" presetClass="entr" presetSubtype="4"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1000" fill="hold"/>
                                        <p:tgtEl>
                                          <p:spTgt spid="7"/>
                                        </p:tgtEl>
                                        <p:attrNameLst>
                                          <p:attrName>ppt_x</p:attrName>
                                        </p:attrNameLst>
                                      </p:cBhvr>
                                      <p:tavLst>
                                        <p:tav tm="0">
                                          <p:val>
                                            <p:strVal val="#ppt_x"/>
                                          </p:val>
                                        </p:tav>
                                        <p:tav tm="100000">
                                          <p:val>
                                            <p:strVal val="#ppt_x"/>
                                          </p:val>
                                        </p:tav>
                                      </p:tavLst>
                                    </p:anim>
                                    <p:anim calcmode="lin" valueType="num">
                                      <p:cBhvr additive="base">
                                        <p:cTn id="15" dur="1000" fill="hold"/>
                                        <p:tgtEl>
                                          <p:spTgt spid="7"/>
                                        </p:tgtEl>
                                        <p:attrNameLst>
                                          <p:attrName>ppt_y</p:attrName>
                                        </p:attrNameLst>
                                      </p:cBhvr>
                                      <p:tavLst>
                                        <p:tav tm="0">
                                          <p:val>
                                            <p:strVal val="1+#ppt_h/2"/>
                                          </p:val>
                                        </p:tav>
                                        <p:tav tm="100000">
                                          <p:val>
                                            <p:strVal val="#ppt_y"/>
                                          </p:val>
                                        </p:tav>
                                      </p:tavLst>
                                    </p:anim>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250"/>
                                        <p:tgtEl>
                                          <p:spTgt spid="3"/>
                                        </p:tgtEl>
                                      </p:cBhvr>
                                    </p:animEffect>
                                  </p:childTnLst>
                                </p:cTn>
                              </p:par>
                            </p:childTnLst>
                          </p:cTn>
                        </p:par>
                        <p:par>
                          <p:cTn id="25" fill="hold">
                            <p:stCondLst>
                              <p:cond delay="3250"/>
                            </p:stCondLst>
                            <p:childTnLst>
                              <p:par>
                                <p:cTn id="26" presetID="22" presetClass="entr" presetSubtype="4"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áfico 10"/>
          <p:cNvGraphicFramePr/>
          <p:nvPr>
            <p:extLst>
              <p:ext uri="{D42A27DB-BD31-4B8C-83A1-F6EECF244321}">
                <p14:modId xmlns:p14="http://schemas.microsoft.com/office/powerpoint/2010/main" val="2547265744"/>
              </p:ext>
            </p:extLst>
          </p:nvPr>
        </p:nvGraphicFramePr>
        <p:xfrm>
          <a:off x="1506683" y="1325296"/>
          <a:ext cx="9144000" cy="382120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ángulo 4"/>
          <p:cNvSpPr/>
          <p:nvPr/>
        </p:nvSpPr>
        <p:spPr>
          <a:xfrm>
            <a:off x="0" y="1"/>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Título 1"/>
          <p:cNvSpPr>
            <a:spLocks noGrp="1"/>
          </p:cNvSpPr>
          <p:nvPr>
            <p:ph type="title"/>
          </p:nvPr>
        </p:nvSpPr>
        <p:spPr>
          <a:xfrm>
            <a:off x="225135" y="53372"/>
            <a:ext cx="5469082" cy="933739"/>
          </a:xfrm>
        </p:spPr>
        <p:txBody>
          <a:bodyPr>
            <a:normAutofit/>
          </a:bodyPr>
          <a:lstStyle/>
          <a:p>
            <a:r>
              <a:rPr lang="es-CL" sz="4800" b="1" dirty="0">
                <a:solidFill>
                  <a:schemeClr val="bg1"/>
                </a:solidFill>
              </a:rPr>
              <a:t>CONTEXTO</a:t>
            </a:r>
          </a:p>
        </p:txBody>
      </p:sp>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089573" y="28557"/>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Imagen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13" name="Rectángulo 12"/>
          <p:cNvSpPr/>
          <p:nvPr/>
        </p:nvSpPr>
        <p:spPr>
          <a:xfrm>
            <a:off x="1022205" y="5477912"/>
            <a:ext cx="10079182" cy="584775"/>
          </a:xfrm>
          <a:prstGeom prst="rect">
            <a:avLst/>
          </a:prstGeom>
        </p:spPr>
        <p:txBody>
          <a:bodyPr wrap="square">
            <a:spAutoFit/>
          </a:bodyPr>
          <a:lstStyle/>
          <a:p>
            <a:pPr algn="just"/>
            <a:r>
              <a:rPr lang="es-CL" sz="1600" dirty="0"/>
              <a:t>La satisfacción de la demanda se encuentra en abierto conflicto con la sustentabilidad ambiental, situación que se agudiza si se consideran las demandas futuras.</a:t>
            </a:r>
          </a:p>
        </p:txBody>
      </p:sp>
    </p:spTree>
    <p:extLst>
      <p:ext uri="{BB962C8B-B14F-4D97-AF65-F5344CB8AC3E}">
        <p14:creationId xmlns:p14="http://schemas.microsoft.com/office/powerpoint/2010/main" val="213677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1"/>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Título 1"/>
          <p:cNvSpPr txBox="1">
            <a:spLocks/>
          </p:cNvSpPr>
          <p:nvPr/>
        </p:nvSpPr>
        <p:spPr>
          <a:xfrm>
            <a:off x="225135" y="53372"/>
            <a:ext cx="5469082" cy="9337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4800" b="1" dirty="0">
                <a:solidFill>
                  <a:schemeClr val="bg1"/>
                </a:solidFill>
              </a:rPr>
              <a:t>CONTEXTO</a:t>
            </a:r>
          </a:p>
        </p:txBody>
      </p:sp>
      <p:pic>
        <p:nvPicPr>
          <p:cNvPr id="7" name="Imagen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089573" y="28557"/>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Imagen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graphicFrame>
        <p:nvGraphicFramePr>
          <p:cNvPr id="9" name="Diagrama 8"/>
          <p:cNvGraphicFramePr/>
          <p:nvPr>
            <p:extLst>
              <p:ext uri="{D42A27DB-BD31-4B8C-83A1-F6EECF244321}">
                <p14:modId xmlns:p14="http://schemas.microsoft.com/office/powerpoint/2010/main" val="1689749927"/>
              </p:ext>
            </p:extLst>
          </p:nvPr>
        </p:nvGraphicFramePr>
        <p:xfrm>
          <a:off x="914401" y="1497764"/>
          <a:ext cx="10110354" cy="50485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Marcador de contenido 2"/>
          <p:cNvSpPr>
            <a:spLocks noGrp="1"/>
          </p:cNvSpPr>
          <p:nvPr>
            <p:ph idx="1"/>
          </p:nvPr>
        </p:nvSpPr>
        <p:spPr>
          <a:xfrm>
            <a:off x="164521" y="945522"/>
            <a:ext cx="2795155" cy="552242"/>
          </a:xfrm>
        </p:spPr>
        <p:txBody>
          <a:bodyPr>
            <a:normAutofit/>
          </a:bodyPr>
          <a:lstStyle/>
          <a:p>
            <a:pPr algn="just">
              <a:buFont typeface="Wingdings" panose="05000000000000000000" pitchFamily="2" charset="2"/>
              <a:buChar char="q"/>
            </a:pPr>
            <a:r>
              <a:rPr lang="es-CL" dirty="0"/>
              <a:t>Problemáticas</a:t>
            </a:r>
          </a:p>
        </p:txBody>
      </p:sp>
    </p:spTree>
    <p:extLst>
      <p:ext uri="{BB962C8B-B14F-4D97-AF65-F5344CB8AC3E}">
        <p14:creationId xmlns:p14="http://schemas.microsoft.com/office/powerpoint/2010/main" val="338805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redondeado 12"/>
          <p:cNvSpPr/>
          <p:nvPr/>
        </p:nvSpPr>
        <p:spPr>
          <a:xfrm>
            <a:off x="4064613" y="1417318"/>
            <a:ext cx="6332453" cy="1600511"/>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a:ln w="381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sz="3200" b="1" dirty="0">
                <a:effectLst>
                  <a:outerShdw blurRad="50800" dist="38100" dir="5400000" algn="t" rotWithShape="0">
                    <a:prstClr val="black">
                      <a:alpha val="40000"/>
                    </a:prstClr>
                  </a:outerShdw>
                </a:effectLst>
              </a:rPr>
              <a:t>GESTION EFICIENTE DEL RECURSO HIDRICO</a:t>
            </a:r>
          </a:p>
        </p:txBody>
      </p:sp>
      <p:sp>
        <p:nvSpPr>
          <p:cNvPr id="5" name="Rectángulo 4"/>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Título 1"/>
          <p:cNvSpPr>
            <a:spLocks noGrp="1"/>
          </p:cNvSpPr>
          <p:nvPr>
            <p:ph type="title"/>
          </p:nvPr>
        </p:nvSpPr>
        <p:spPr>
          <a:xfrm>
            <a:off x="0" y="120556"/>
            <a:ext cx="10248901" cy="696217"/>
          </a:xfrm>
        </p:spPr>
        <p:txBody>
          <a:bodyPr>
            <a:normAutofit fontScale="90000"/>
          </a:bodyPr>
          <a:lstStyle/>
          <a:p>
            <a:r>
              <a:rPr lang="es-CL" sz="4800" b="1" dirty="0">
                <a:solidFill>
                  <a:schemeClr val="bg1"/>
                </a:solidFill>
              </a:rPr>
              <a:t>VINCULACION INTRUMENTOS PLANIFICACION</a:t>
            </a:r>
          </a:p>
        </p:txBody>
      </p:sp>
      <p:pic>
        <p:nvPicPr>
          <p:cNvPr id="7" name="Imagen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Imagen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10" name="Flecha a la derecha con bandas 9"/>
          <p:cNvSpPr/>
          <p:nvPr/>
        </p:nvSpPr>
        <p:spPr>
          <a:xfrm>
            <a:off x="306413" y="1617278"/>
            <a:ext cx="3045258" cy="1221374"/>
          </a:xfrm>
          <a:prstGeom prst="stripedRightArrow">
            <a:avLst/>
          </a:prstGeo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sz="2400" dirty="0"/>
              <a:t>DESAFIO</a:t>
            </a:r>
          </a:p>
        </p:txBody>
      </p:sp>
      <p:grpSp>
        <p:nvGrpSpPr>
          <p:cNvPr id="20" name="Grupo 19"/>
          <p:cNvGrpSpPr/>
          <p:nvPr/>
        </p:nvGrpSpPr>
        <p:grpSpPr>
          <a:xfrm>
            <a:off x="4621423" y="3017829"/>
            <a:ext cx="5775643" cy="3147406"/>
            <a:chOff x="4621423" y="3017829"/>
            <a:chExt cx="5775643" cy="3147406"/>
          </a:xfrm>
        </p:grpSpPr>
        <p:grpSp>
          <p:nvGrpSpPr>
            <p:cNvPr id="2" name="Grupo 1"/>
            <p:cNvGrpSpPr/>
            <p:nvPr/>
          </p:nvGrpSpPr>
          <p:grpSpPr>
            <a:xfrm>
              <a:off x="4621423" y="3556110"/>
              <a:ext cx="5775643" cy="2609125"/>
              <a:chOff x="4621423" y="3599764"/>
              <a:chExt cx="5775643" cy="2609125"/>
            </a:xfrm>
          </p:grpSpPr>
          <p:graphicFrame>
            <p:nvGraphicFramePr>
              <p:cNvPr id="15" name="Diagrama 14"/>
              <p:cNvGraphicFramePr/>
              <p:nvPr>
                <p:extLst>
                  <p:ext uri="{D42A27DB-BD31-4B8C-83A1-F6EECF244321}">
                    <p14:modId xmlns:p14="http://schemas.microsoft.com/office/powerpoint/2010/main" val="2123268382"/>
                  </p:ext>
                </p:extLst>
              </p:nvPr>
            </p:nvGraphicFramePr>
            <p:xfrm>
              <a:off x="4621423" y="4202969"/>
              <a:ext cx="5775643" cy="20059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29" name="Grupo 28"/>
              <p:cNvGrpSpPr/>
              <p:nvPr/>
            </p:nvGrpSpPr>
            <p:grpSpPr>
              <a:xfrm>
                <a:off x="5760123" y="3599764"/>
                <a:ext cx="2941432" cy="619419"/>
                <a:chOff x="4423143" y="3333305"/>
                <a:chExt cx="3834295" cy="619419"/>
              </a:xfrm>
            </p:grpSpPr>
            <p:cxnSp>
              <p:nvCxnSpPr>
                <p:cNvPr id="19" name="Conector recto 18"/>
                <p:cNvCxnSpPr/>
                <p:nvPr/>
              </p:nvCxnSpPr>
              <p:spPr>
                <a:xfrm>
                  <a:off x="4423144" y="3338623"/>
                  <a:ext cx="3834294" cy="5316"/>
                </a:xfrm>
                <a:prstGeom prst="line">
                  <a:avLst/>
                </a:prstGeom>
                <a:ln w="28575">
                  <a:solidFill>
                    <a:srgbClr val="002060"/>
                  </a:solidFill>
                </a:ln>
              </p:spPr>
              <p:style>
                <a:lnRef idx="3">
                  <a:schemeClr val="accent5"/>
                </a:lnRef>
                <a:fillRef idx="0">
                  <a:schemeClr val="accent5"/>
                </a:fillRef>
                <a:effectRef idx="2">
                  <a:schemeClr val="accent5"/>
                </a:effectRef>
                <a:fontRef idx="minor">
                  <a:schemeClr val="tx1"/>
                </a:fontRef>
              </p:style>
            </p:cxnSp>
            <p:grpSp>
              <p:nvGrpSpPr>
                <p:cNvPr id="28" name="Grupo 27"/>
                <p:cNvGrpSpPr/>
                <p:nvPr/>
              </p:nvGrpSpPr>
              <p:grpSpPr>
                <a:xfrm>
                  <a:off x="4423143" y="3333305"/>
                  <a:ext cx="3834295" cy="619419"/>
                  <a:chOff x="4437319" y="3327989"/>
                  <a:chExt cx="3834295" cy="619419"/>
                </a:xfrm>
              </p:grpSpPr>
              <p:cxnSp>
                <p:nvCxnSpPr>
                  <p:cNvPr id="25" name="Conector recto 24"/>
                  <p:cNvCxnSpPr/>
                  <p:nvPr/>
                </p:nvCxnSpPr>
                <p:spPr>
                  <a:xfrm flipV="1">
                    <a:off x="8271614" y="3335965"/>
                    <a:ext cx="0" cy="611443"/>
                  </a:xfrm>
                  <a:prstGeom prst="line">
                    <a:avLst/>
                  </a:prstGeom>
                  <a:ln w="28575">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24" name="Conector recto 23"/>
                  <p:cNvCxnSpPr/>
                  <p:nvPr/>
                </p:nvCxnSpPr>
                <p:spPr>
                  <a:xfrm flipV="1">
                    <a:off x="4437319" y="3327989"/>
                    <a:ext cx="1" cy="600809"/>
                  </a:xfrm>
                  <a:prstGeom prst="line">
                    <a:avLst/>
                  </a:prstGeom>
                  <a:ln w="28575">
                    <a:solidFill>
                      <a:srgbClr val="002060"/>
                    </a:solidFill>
                  </a:ln>
                </p:spPr>
                <p:style>
                  <a:lnRef idx="3">
                    <a:schemeClr val="accent5"/>
                  </a:lnRef>
                  <a:fillRef idx="0">
                    <a:schemeClr val="accent5"/>
                  </a:fillRef>
                  <a:effectRef idx="2">
                    <a:schemeClr val="accent5"/>
                  </a:effectRef>
                  <a:fontRef idx="minor">
                    <a:schemeClr val="tx1"/>
                  </a:fontRef>
                </p:style>
              </p:cxnSp>
            </p:grpSp>
          </p:grpSp>
        </p:grpSp>
        <p:cxnSp>
          <p:nvCxnSpPr>
            <p:cNvPr id="11" name="Conector recto de flecha 10"/>
            <p:cNvCxnSpPr>
              <a:stCxn id="13" idx="2"/>
            </p:cNvCxnSpPr>
            <p:nvPr/>
          </p:nvCxnSpPr>
          <p:spPr>
            <a:xfrm flipH="1">
              <a:off x="7230838" y="3017829"/>
              <a:ext cx="2" cy="504689"/>
            </a:xfrm>
            <a:prstGeom prst="straightConnector1">
              <a:avLst/>
            </a:prstGeom>
            <a:ln w="28575">
              <a:solidFill>
                <a:srgbClr val="002060"/>
              </a:solidFill>
              <a:tailEnd type="triangle"/>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16525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down)">
                                      <p:cBhvr>
                                        <p:cTn id="14" dur="500"/>
                                        <p:tgtEl>
                                          <p:spTgt spid="10"/>
                                        </p:tgtEl>
                                      </p:cBhvr>
                                    </p:animEffect>
                                  </p:childTnLst>
                                </p:cTn>
                              </p:par>
                            </p:childTnLst>
                          </p:cTn>
                        </p:par>
                        <p:par>
                          <p:cTn id="15" fill="hold">
                            <p:stCondLst>
                              <p:cond delay="1500"/>
                            </p:stCondLst>
                            <p:childTnLst>
                              <p:par>
                                <p:cTn id="16" presetID="31"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1000" fill="hold"/>
                                        <p:tgtEl>
                                          <p:spTgt spid="13"/>
                                        </p:tgtEl>
                                        <p:attrNameLst>
                                          <p:attrName>ppt_w</p:attrName>
                                        </p:attrNameLst>
                                      </p:cBhvr>
                                      <p:tavLst>
                                        <p:tav tm="0">
                                          <p:val>
                                            <p:fltVal val="0"/>
                                          </p:val>
                                        </p:tav>
                                        <p:tav tm="100000">
                                          <p:val>
                                            <p:strVal val="#ppt_w"/>
                                          </p:val>
                                        </p:tav>
                                      </p:tavLst>
                                    </p:anim>
                                    <p:anim calcmode="lin" valueType="num">
                                      <p:cBhvr>
                                        <p:cTn id="19" dur="1000" fill="hold"/>
                                        <p:tgtEl>
                                          <p:spTgt spid="13"/>
                                        </p:tgtEl>
                                        <p:attrNameLst>
                                          <p:attrName>ppt_h</p:attrName>
                                        </p:attrNameLst>
                                      </p:cBhvr>
                                      <p:tavLst>
                                        <p:tav tm="0">
                                          <p:val>
                                            <p:fltVal val="0"/>
                                          </p:val>
                                        </p:tav>
                                        <p:tav tm="100000">
                                          <p:val>
                                            <p:strVal val="#ppt_h"/>
                                          </p:val>
                                        </p:tav>
                                      </p:tavLst>
                                    </p:anim>
                                    <p:anim calcmode="lin" valueType="num">
                                      <p:cBhvr>
                                        <p:cTn id="20" dur="1000" fill="hold"/>
                                        <p:tgtEl>
                                          <p:spTgt spid="13"/>
                                        </p:tgtEl>
                                        <p:attrNameLst>
                                          <p:attrName>style.rotation</p:attrName>
                                        </p:attrNameLst>
                                      </p:cBhvr>
                                      <p:tavLst>
                                        <p:tav tm="0">
                                          <p:val>
                                            <p:fltVal val="90"/>
                                          </p:val>
                                        </p:tav>
                                        <p:tav tm="100000">
                                          <p:val>
                                            <p:fltVal val="0"/>
                                          </p:val>
                                        </p:tav>
                                      </p:tavLst>
                                    </p:anim>
                                    <p:animEffect transition="in" filter="fade">
                                      <p:cBhvr>
                                        <p:cTn id="21" dur="1000"/>
                                        <p:tgtEl>
                                          <p:spTgt spid="13"/>
                                        </p:tgtEl>
                                      </p:cBhvr>
                                    </p:animEffect>
                                  </p:childTnLst>
                                </p:cTn>
                              </p:par>
                            </p:childTnLst>
                          </p:cTn>
                        </p:par>
                        <p:par>
                          <p:cTn id="22" fill="hold">
                            <p:stCondLst>
                              <p:cond delay="2500"/>
                            </p:stCondLst>
                            <p:childTnLst>
                              <p:par>
                                <p:cTn id="23" presetID="10" presetClass="entr" presetSubtype="0" fill="hold" nodeType="afterEffect">
                                  <p:stCondLst>
                                    <p:cond delay="200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7" name="Rectángulo 6"/>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Título 1"/>
          <p:cNvSpPr>
            <a:spLocks noGrp="1"/>
          </p:cNvSpPr>
          <p:nvPr>
            <p:ph type="title"/>
          </p:nvPr>
        </p:nvSpPr>
        <p:spPr>
          <a:xfrm>
            <a:off x="0" y="120556"/>
            <a:ext cx="10248901" cy="696217"/>
          </a:xfrm>
        </p:spPr>
        <p:txBody>
          <a:bodyPr>
            <a:normAutofit fontScale="90000"/>
          </a:bodyPr>
          <a:lstStyle/>
          <a:p>
            <a:r>
              <a:rPr lang="es-CL" sz="4800" b="1" dirty="0">
                <a:solidFill>
                  <a:schemeClr val="bg1"/>
                </a:solidFill>
              </a:rPr>
              <a:t>VINCULACION INTRUMENTOS PLANIFICACION</a:t>
            </a:r>
          </a:p>
        </p:txBody>
      </p:sp>
      <p:pic>
        <p:nvPicPr>
          <p:cNvPr id="9" name="Imagen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Imagen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394371" y="1148481"/>
            <a:ext cx="2537696" cy="20618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pSp>
        <p:nvGrpSpPr>
          <p:cNvPr id="20" name="Grupo 19"/>
          <p:cNvGrpSpPr/>
          <p:nvPr/>
        </p:nvGrpSpPr>
        <p:grpSpPr>
          <a:xfrm>
            <a:off x="1138766" y="1478844"/>
            <a:ext cx="8355189" cy="4854223"/>
            <a:chOff x="608189" y="1970586"/>
            <a:chExt cx="9021232" cy="4377414"/>
          </a:xfrm>
        </p:grpSpPr>
        <p:cxnSp>
          <p:nvCxnSpPr>
            <p:cNvPr id="15" name="Conector recto 14"/>
            <p:cNvCxnSpPr/>
            <p:nvPr/>
          </p:nvCxnSpPr>
          <p:spPr>
            <a:xfrm flipV="1">
              <a:off x="2043289" y="4120444"/>
              <a:ext cx="5644" cy="3331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flipH="1" flipV="1">
              <a:off x="8353778" y="4114467"/>
              <a:ext cx="11289" cy="36169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Rectángulo redondeado 1"/>
            <p:cNvSpPr/>
            <p:nvPr/>
          </p:nvSpPr>
          <p:spPr>
            <a:xfrm>
              <a:off x="2717093" y="1970586"/>
              <a:ext cx="4803424" cy="1811192"/>
            </a:xfrm>
            <a:prstGeom prst="roundRect">
              <a:avLst/>
            </a:prstGeom>
            <a:solidFill>
              <a:srgbClr val="65090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L" dirty="0"/>
                <a:t>Lineamiento N°3</a:t>
              </a:r>
            </a:p>
            <a:p>
              <a:pPr lvl="0" algn="ctr"/>
              <a:r>
                <a:rPr lang="es-CL" sz="3200" dirty="0"/>
                <a:t>”Región Sustentable”</a:t>
              </a:r>
            </a:p>
            <a:p>
              <a:pPr lvl="0" algn="ctr"/>
              <a:r>
                <a:rPr lang="es-CL" sz="1200" dirty="0"/>
                <a:t>Busca asegurar la sustentabilidad ambiental y territorial a través de un sistema regional de planificación de los recursos hídricos y energéticos y de protección de la biodiversidad, acorde con el marco geográfico, socioeconómico y cultural de la región de Antofagasta</a:t>
              </a:r>
              <a:r>
                <a:rPr lang="es-CL" sz="1400" dirty="0"/>
                <a:t>”</a:t>
              </a:r>
              <a:endParaRPr lang="es-CL" sz="1600" dirty="0"/>
            </a:p>
          </p:txBody>
        </p:sp>
        <p:sp>
          <p:nvSpPr>
            <p:cNvPr id="13" name="Rectángulo redondeado 12"/>
            <p:cNvSpPr/>
            <p:nvPr/>
          </p:nvSpPr>
          <p:spPr>
            <a:xfrm>
              <a:off x="608189" y="4457110"/>
              <a:ext cx="3660422" cy="1890890"/>
            </a:xfrm>
            <a:prstGeom prst="roundRect">
              <a:avLst/>
            </a:prstGeom>
            <a:solidFill>
              <a:srgbClr val="65090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Proteger el recurso hídrico a través de una eficiente administración, en concordancia con las condiciones regionales de extrema aridez y atendiendo a las presiones que ejercen sobre si oferta limitada y poco conocida</a:t>
              </a:r>
            </a:p>
          </p:txBody>
        </p:sp>
        <p:sp>
          <p:nvSpPr>
            <p:cNvPr id="14" name="Rectángulo redondeado 13"/>
            <p:cNvSpPr/>
            <p:nvPr/>
          </p:nvSpPr>
          <p:spPr>
            <a:xfrm>
              <a:off x="6208888" y="4476164"/>
              <a:ext cx="3420533" cy="1852782"/>
            </a:xfrm>
            <a:prstGeom prst="roundRect">
              <a:avLst/>
            </a:prstGeom>
            <a:solidFill>
              <a:srgbClr val="65090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Posicionar a la región de Antofagasta como un centro de investigación y desarrollo de energías renovables no convencionales y de utilización de agua de mar para el consumo humano y las actividades productivas</a:t>
              </a:r>
            </a:p>
          </p:txBody>
        </p:sp>
        <p:cxnSp>
          <p:nvCxnSpPr>
            <p:cNvPr id="4" name="Conector recto 3"/>
            <p:cNvCxnSpPr/>
            <p:nvPr/>
          </p:nvCxnSpPr>
          <p:spPr>
            <a:xfrm flipV="1">
              <a:off x="2043289" y="4120444"/>
              <a:ext cx="6321778" cy="2257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flipV="1">
              <a:off x="5118806" y="3781778"/>
              <a:ext cx="5644" cy="333141"/>
            </a:xfrm>
            <a:prstGeom prst="line">
              <a:avLst/>
            </a:prstGeom>
            <a:ln w="2857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6548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500" fill="hold"/>
                                        <p:tgtEl>
                                          <p:spTgt spid="11"/>
                                        </p:tgtEl>
                                        <p:attrNameLst>
                                          <p:attrName>ppt_w</p:attrName>
                                        </p:attrNameLst>
                                      </p:cBhvr>
                                      <p:tavLst>
                                        <p:tav tm="0">
                                          <p:val>
                                            <p:fltVal val="0"/>
                                          </p:val>
                                        </p:tav>
                                        <p:tav tm="100000">
                                          <p:val>
                                            <p:strVal val="#ppt_w"/>
                                          </p:val>
                                        </p:tav>
                                      </p:tavLst>
                                    </p:anim>
                                    <p:anim calcmode="lin" valueType="num">
                                      <p:cBhvr>
                                        <p:cTn id="8" dur="1500" fill="hold"/>
                                        <p:tgtEl>
                                          <p:spTgt spid="11"/>
                                        </p:tgtEl>
                                        <p:attrNameLst>
                                          <p:attrName>ppt_h</p:attrName>
                                        </p:attrNameLst>
                                      </p:cBhvr>
                                      <p:tavLst>
                                        <p:tav tm="0">
                                          <p:val>
                                            <p:fltVal val="0"/>
                                          </p:val>
                                        </p:tav>
                                        <p:tav tm="100000">
                                          <p:val>
                                            <p:strVal val="#ppt_h"/>
                                          </p:val>
                                        </p:tav>
                                      </p:tavLst>
                                    </p:anim>
                                    <p:anim calcmode="lin" valueType="num">
                                      <p:cBhvr>
                                        <p:cTn id="9" dur="1500" fill="hold"/>
                                        <p:tgtEl>
                                          <p:spTgt spid="11"/>
                                        </p:tgtEl>
                                        <p:attrNameLst>
                                          <p:attrName>style.rotation</p:attrName>
                                        </p:attrNameLst>
                                      </p:cBhvr>
                                      <p:tavLst>
                                        <p:tav tm="0">
                                          <p:val>
                                            <p:fltVal val="90"/>
                                          </p:val>
                                        </p:tav>
                                        <p:tav tm="100000">
                                          <p:val>
                                            <p:fltVal val="0"/>
                                          </p:val>
                                        </p:tav>
                                      </p:tavLst>
                                    </p:anim>
                                    <p:animEffect transition="in" filter="fade">
                                      <p:cBhvr>
                                        <p:cTn id="10" dur="1500"/>
                                        <p:tgtEl>
                                          <p:spTgt spid="11"/>
                                        </p:tgtEl>
                                      </p:cBhvr>
                                    </p:animEffect>
                                  </p:childTnLst>
                                </p:cTn>
                              </p:par>
                            </p:childTnLst>
                          </p:cTn>
                        </p:par>
                        <p:par>
                          <p:cTn id="11" fill="hold">
                            <p:stCondLst>
                              <p:cond delay="1500"/>
                            </p:stCondLst>
                            <p:childTnLst>
                              <p:par>
                                <p:cTn id="12" presetID="10" presetClass="entr" presetSubtype="0" fill="hold" nodeType="afterEffect">
                                  <p:stCondLst>
                                    <p:cond delay="100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4" name="Rectángulo 3"/>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Título 1"/>
          <p:cNvSpPr>
            <a:spLocks noGrp="1"/>
          </p:cNvSpPr>
          <p:nvPr>
            <p:ph type="title"/>
          </p:nvPr>
        </p:nvSpPr>
        <p:spPr>
          <a:xfrm>
            <a:off x="0" y="120556"/>
            <a:ext cx="10248901" cy="696217"/>
          </a:xfrm>
        </p:spPr>
        <p:txBody>
          <a:bodyPr>
            <a:normAutofit fontScale="90000"/>
          </a:bodyPr>
          <a:lstStyle/>
          <a:p>
            <a:r>
              <a:rPr lang="es-CL" sz="4800" b="1" dirty="0">
                <a:solidFill>
                  <a:schemeClr val="bg1"/>
                </a:solidFill>
              </a:rPr>
              <a:t>VINCULACION INTRUMENTOS PLANIFICACION</a:t>
            </a:r>
          </a:p>
        </p:txBody>
      </p:sp>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pSp>
        <p:nvGrpSpPr>
          <p:cNvPr id="43" name="Grupo 42"/>
          <p:cNvGrpSpPr/>
          <p:nvPr/>
        </p:nvGrpSpPr>
        <p:grpSpPr>
          <a:xfrm>
            <a:off x="1487496" y="1269206"/>
            <a:ext cx="8267360" cy="4948146"/>
            <a:chOff x="134865" y="1011192"/>
            <a:chExt cx="10329205" cy="5453844"/>
          </a:xfrm>
        </p:grpSpPr>
        <p:cxnSp>
          <p:nvCxnSpPr>
            <p:cNvPr id="37" name="Conector recto 36"/>
            <p:cNvCxnSpPr/>
            <p:nvPr/>
          </p:nvCxnSpPr>
          <p:spPr>
            <a:xfrm flipV="1">
              <a:off x="1794235" y="4883553"/>
              <a:ext cx="1" cy="316937"/>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39" name="Conector recto 38"/>
            <p:cNvCxnSpPr/>
            <p:nvPr/>
          </p:nvCxnSpPr>
          <p:spPr>
            <a:xfrm flipV="1">
              <a:off x="9005935" y="4900942"/>
              <a:ext cx="1" cy="316937"/>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42" name="Conector recto 41"/>
            <p:cNvCxnSpPr/>
            <p:nvPr/>
          </p:nvCxnSpPr>
          <p:spPr>
            <a:xfrm flipV="1">
              <a:off x="7146008" y="4558815"/>
              <a:ext cx="1" cy="352881"/>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40" name="Conector recto 39"/>
            <p:cNvCxnSpPr/>
            <p:nvPr/>
          </p:nvCxnSpPr>
          <p:spPr>
            <a:xfrm flipV="1">
              <a:off x="4760501" y="2660208"/>
              <a:ext cx="1" cy="316937"/>
            </a:xfrm>
            <a:prstGeom prst="line">
              <a:avLst/>
            </a:prstGeom>
            <a:ln w="28575"/>
          </p:spPr>
          <p:style>
            <a:lnRef idx="3">
              <a:schemeClr val="accent2"/>
            </a:lnRef>
            <a:fillRef idx="0">
              <a:schemeClr val="accent2"/>
            </a:fillRef>
            <a:effectRef idx="2">
              <a:schemeClr val="accent2"/>
            </a:effectRef>
            <a:fontRef idx="minor">
              <a:schemeClr val="tx1"/>
            </a:fontRef>
          </p:style>
        </p:cxnSp>
        <p:sp>
          <p:nvSpPr>
            <p:cNvPr id="11" name="Rectángulo redondeado 10"/>
            <p:cNvSpPr/>
            <p:nvPr/>
          </p:nvSpPr>
          <p:spPr>
            <a:xfrm>
              <a:off x="2903472" y="1011192"/>
              <a:ext cx="3909625" cy="1646448"/>
            </a:xfrm>
            <a:prstGeom prst="roundRect">
              <a:avLst/>
            </a:prstGeom>
            <a:solidFill>
              <a:srgbClr val="0E86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L" sz="1600" dirty="0"/>
                <a:t>Ámbito N°4</a:t>
              </a:r>
            </a:p>
            <a:p>
              <a:pPr lvl="0" algn="ctr"/>
              <a:r>
                <a:rPr lang="es-CL" sz="2000" dirty="0"/>
                <a:t>”Innovación para la Sostenibilidad de la Economía Regional”</a:t>
              </a:r>
              <a:endParaRPr lang="es-CL" sz="1400" dirty="0"/>
            </a:p>
          </p:txBody>
        </p:sp>
        <p:sp>
          <p:nvSpPr>
            <p:cNvPr id="12" name="Rectángulo redondeado 11"/>
            <p:cNvSpPr/>
            <p:nvPr/>
          </p:nvSpPr>
          <p:spPr>
            <a:xfrm>
              <a:off x="1406641" y="3325316"/>
              <a:ext cx="3069515" cy="1247157"/>
            </a:xfrm>
            <a:prstGeom prst="roundRect">
              <a:avLst/>
            </a:prstGeom>
            <a:solidFill>
              <a:srgbClr val="0E86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Desarrollo conocimiento y transferencia tecnológica para PYME’S de ERNC y FHNC</a:t>
              </a:r>
            </a:p>
          </p:txBody>
        </p:sp>
        <p:sp>
          <p:nvSpPr>
            <p:cNvPr id="13" name="Rectángulo redondeado 12"/>
            <p:cNvSpPr/>
            <p:nvPr/>
          </p:nvSpPr>
          <p:spPr>
            <a:xfrm>
              <a:off x="5264817" y="3301555"/>
              <a:ext cx="3096562" cy="1281023"/>
            </a:xfrm>
            <a:prstGeom prst="roundRect">
              <a:avLst/>
            </a:prstGeom>
            <a:solidFill>
              <a:srgbClr val="0E86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Redes de cooperación para el desarrollo innovador de ERNC y FHNC</a:t>
              </a:r>
            </a:p>
          </p:txBody>
        </p:sp>
        <p:sp>
          <p:nvSpPr>
            <p:cNvPr id="14" name="Rectángulo redondeado 13"/>
            <p:cNvSpPr/>
            <p:nvPr/>
          </p:nvSpPr>
          <p:spPr>
            <a:xfrm>
              <a:off x="134865" y="5194632"/>
              <a:ext cx="3069516" cy="1247157"/>
            </a:xfrm>
            <a:prstGeom prst="roundRect">
              <a:avLst/>
            </a:prstGeom>
            <a:solidFill>
              <a:srgbClr val="0E86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Fomento, financiamiento y apoyo </a:t>
              </a:r>
              <a:r>
                <a:rPr lang="es-CL" sz="1400" dirty="0" err="1"/>
                <a:t>I+D+i</a:t>
              </a:r>
              <a:r>
                <a:rPr lang="es-CL" sz="1400" dirty="0"/>
                <a:t> para ERNC y FHNC</a:t>
              </a:r>
            </a:p>
          </p:txBody>
        </p:sp>
        <p:sp>
          <p:nvSpPr>
            <p:cNvPr id="15" name="Rectángulo redondeado 14"/>
            <p:cNvSpPr/>
            <p:nvPr/>
          </p:nvSpPr>
          <p:spPr>
            <a:xfrm>
              <a:off x="3848542" y="5194632"/>
              <a:ext cx="3069514" cy="1247157"/>
            </a:xfrm>
            <a:prstGeom prst="roundRect">
              <a:avLst/>
            </a:prstGeom>
            <a:solidFill>
              <a:srgbClr val="0E86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Plan cooperación estratégica </a:t>
              </a:r>
              <a:r>
                <a:rPr lang="es-CL" sz="1400" dirty="0" err="1"/>
                <a:t>multiactores</a:t>
              </a:r>
              <a:endParaRPr lang="es-CL" sz="1400" dirty="0"/>
            </a:p>
          </p:txBody>
        </p:sp>
        <p:sp>
          <p:nvSpPr>
            <p:cNvPr id="16" name="Rectángulo redondeado 15"/>
            <p:cNvSpPr/>
            <p:nvPr/>
          </p:nvSpPr>
          <p:spPr>
            <a:xfrm>
              <a:off x="7547799" y="5217879"/>
              <a:ext cx="2916271" cy="1247157"/>
            </a:xfrm>
            <a:prstGeom prst="roundRect">
              <a:avLst/>
            </a:prstGeom>
            <a:solidFill>
              <a:srgbClr val="0E86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400" dirty="0"/>
                <a:t>Redes plataformas, consorcio, sistema de parques tecnológicos del Desierto de Atacama</a:t>
              </a:r>
            </a:p>
          </p:txBody>
        </p:sp>
        <p:cxnSp>
          <p:nvCxnSpPr>
            <p:cNvPr id="18" name="Conector recto 17"/>
            <p:cNvCxnSpPr/>
            <p:nvPr/>
          </p:nvCxnSpPr>
          <p:spPr>
            <a:xfrm flipV="1">
              <a:off x="2575459" y="2953715"/>
              <a:ext cx="4576583" cy="29412"/>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2" name="Conector recto 21"/>
            <p:cNvCxnSpPr/>
            <p:nvPr/>
          </p:nvCxnSpPr>
          <p:spPr>
            <a:xfrm>
              <a:off x="1794235" y="4883552"/>
              <a:ext cx="7211701" cy="28144"/>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4" name="Conector recto 23"/>
            <p:cNvCxnSpPr/>
            <p:nvPr/>
          </p:nvCxnSpPr>
          <p:spPr>
            <a:xfrm flipV="1">
              <a:off x="2588340" y="2995753"/>
              <a:ext cx="1" cy="316937"/>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35" name="Conector recto 34"/>
            <p:cNvCxnSpPr/>
            <p:nvPr/>
          </p:nvCxnSpPr>
          <p:spPr>
            <a:xfrm flipH="1" flipV="1">
              <a:off x="7146008" y="2948149"/>
              <a:ext cx="6034" cy="377168"/>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38" name="Conector recto 37"/>
            <p:cNvCxnSpPr/>
            <p:nvPr/>
          </p:nvCxnSpPr>
          <p:spPr>
            <a:xfrm flipV="1">
              <a:off x="5506518" y="4889276"/>
              <a:ext cx="1" cy="316937"/>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41" name="Conector recto 40"/>
            <p:cNvCxnSpPr/>
            <p:nvPr/>
          </p:nvCxnSpPr>
          <p:spPr>
            <a:xfrm flipV="1">
              <a:off x="2569424" y="4558815"/>
              <a:ext cx="1" cy="316937"/>
            </a:xfrm>
            <a:prstGeom prst="line">
              <a:avLst/>
            </a:prstGeom>
            <a:ln w="28575"/>
          </p:spPr>
          <p:style>
            <a:lnRef idx="3">
              <a:schemeClr val="accent2"/>
            </a:lnRef>
            <a:fillRef idx="0">
              <a:schemeClr val="accent2"/>
            </a:fillRef>
            <a:effectRef idx="2">
              <a:schemeClr val="accent2"/>
            </a:effectRef>
            <a:fontRef idx="minor">
              <a:schemeClr val="tx1"/>
            </a:fontRef>
          </p:style>
        </p:cxnSp>
      </p:grpSp>
      <p:pic>
        <p:nvPicPr>
          <p:cNvPr id="48" name="Imagen 4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52857" y="1124550"/>
            <a:ext cx="2568687" cy="208187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84695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p:cTn id="7" dur="1500" fill="hold"/>
                                        <p:tgtEl>
                                          <p:spTgt spid="48"/>
                                        </p:tgtEl>
                                        <p:attrNameLst>
                                          <p:attrName>ppt_w</p:attrName>
                                        </p:attrNameLst>
                                      </p:cBhvr>
                                      <p:tavLst>
                                        <p:tav tm="0">
                                          <p:val>
                                            <p:fltVal val="0"/>
                                          </p:val>
                                        </p:tav>
                                        <p:tav tm="100000">
                                          <p:val>
                                            <p:strVal val="#ppt_w"/>
                                          </p:val>
                                        </p:tav>
                                      </p:tavLst>
                                    </p:anim>
                                    <p:anim calcmode="lin" valueType="num">
                                      <p:cBhvr>
                                        <p:cTn id="8" dur="1500" fill="hold"/>
                                        <p:tgtEl>
                                          <p:spTgt spid="48"/>
                                        </p:tgtEl>
                                        <p:attrNameLst>
                                          <p:attrName>ppt_h</p:attrName>
                                        </p:attrNameLst>
                                      </p:cBhvr>
                                      <p:tavLst>
                                        <p:tav tm="0">
                                          <p:val>
                                            <p:fltVal val="0"/>
                                          </p:val>
                                        </p:tav>
                                        <p:tav tm="100000">
                                          <p:val>
                                            <p:strVal val="#ppt_h"/>
                                          </p:val>
                                        </p:tav>
                                      </p:tavLst>
                                    </p:anim>
                                    <p:anim calcmode="lin" valueType="num">
                                      <p:cBhvr>
                                        <p:cTn id="9" dur="1500" fill="hold"/>
                                        <p:tgtEl>
                                          <p:spTgt spid="48"/>
                                        </p:tgtEl>
                                        <p:attrNameLst>
                                          <p:attrName>style.rotation</p:attrName>
                                        </p:attrNameLst>
                                      </p:cBhvr>
                                      <p:tavLst>
                                        <p:tav tm="0">
                                          <p:val>
                                            <p:fltVal val="90"/>
                                          </p:val>
                                        </p:tav>
                                        <p:tav tm="100000">
                                          <p:val>
                                            <p:fltVal val="0"/>
                                          </p:val>
                                        </p:tav>
                                      </p:tavLst>
                                    </p:anim>
                                    <p:animEffect transition="in" filter="fade">
                                      <p:cBhvr>
                                        <p:cTn id="10" dur="1500"/>
                                        <p:tgtEl>
                                          <p:spTgt spid="48"/>
                                        </p:tgtEl>
                                      </p:cBhvr>
                                    </p:animEffect>
                                  </p:childTnLst>
                                </p:cTn>
                              </p:par>
                            </p:childTnLst>
                          </p:cTn>
                        </p:par>
                        <p:par>
                          <p:cTn id="11" fill="hold">
                            <p:stCondLst>
                              <p:cond delay="1500"/>
                            </p:stCondLst>
                            <p:childTnLst>
                              <p:par>
                                <p:cTn id="12" presetID="10" presetClass="entr" presetSubtype="0" fill="hold" nodeType="after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70548" y="6682735"/>
            <a:ext cx="1034761" cy="163491"/>
          </a:xfrm>
          <a:prstGeom prst="rect">
            <a:avLst/>
          </a:prstGeom>
        </p:spPr>
      </p:pic>
      <p:sp>
        <p:nvSpPr>
          <p:cNvPr id="7" name="Rectángulo 6"/>
          <p:cNvSpPr/>
          <p:nvPr/>
        </p:nvSpPr>
        <p:spPr>
          <a:xfrm>
            <a:off x="0" y="0"/>
            <a:ext cx="12192000" cy="7882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Título 1"/>
          <p:cNvSpPr>
            <a:spLocks noGrp="1"/>
          </p:cNvSpPr>
          <p:nvPr>
            <p:ph type="title"/>
          </p:nvPr>
        </p:nvSpPr>
        <p:spPr>
          <a:xfrm>
            <a:off x="158045" y="91999"/>
            <a:ext cx="7655920" cy="696217"/>
          </a:xfrm>
        </p:spPr>
        <p:txBody>
          <a:bodyPr>
            <a:normAutofit fontScale="90000"/>
          </a:bodyPr>
          <a:lstStyle/>
          <a:p>
            <a:r>
              <a:rPr lang="es-CL" sz="4800" b="1" dirty="0">
                <a:solidFill>
                  <a:schemeClr val="bg1"/>
                </a:solidFill>
              </a:rPr>
              <a:t>INVERSION ULTIMOS TRES AÑOS</a:t>
            </a:r>
          </a:p>
        </p:txBody>
      </p:sp>
      <p:pic>
        <p:nvPicPr>
          <p:cNvPr id="9" name="Imagen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8106" y="28556"/>
            <a:ext cx="2023629" cy="7311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17" name="Tabla 16"/>
          <p:cNvGraphicFramePr>
            <a:graphicFrameLocks noGrp="1"/>
          </p:cNvGraphicFramePr>
          <p:nvPr>
            <p:extLst>
              <p:ext uri="{D42A27DB-BD31-4B8C-83A1-F6EECF244321}">
                <p14:modId xmlns:p14="http://schemas.microsoft.com/office/powerpoint/2010/main" val="3018191040"/>
              </p:ext>
            </p:extLst>
          </p:nvPr>
        </p:nvGraphicFramePr>
        <p:xfrm>
          <a:off x="450761" y="1237452"/>
          <a:ext cx="11281892" cy="4760025"/>
        </p:xfrm>
        <a:graphic>
          <a:graphicData uri="http://schemas.openxmlformats.org/drawingml/2006/table">
            <a:tbl>
              <a:tblPr/>
              <a:tblGrid>
                <a:gridCol w="6002627">
                  <a:extLst>
                    <a:ext uri="{9D8B030D-6E8A-4147-A177-3AD203B41FA5}">
                      <a16:colId xmlns:a16="http://schemas.microsoft.com/office/drawing/2014/main" xmlns="" val="20000"/>
                    </a:ext>
                  </a:extLst>
                </a:gridCol>
                <a:gridCol w="1821798">
                  <a:extLst>
                    <a:ext uri="{9D8B030D-6E8A-4147-A177-3AD203B41FA5}">
                      <a16:colId xmlns:a16="http://schemas.microsoft.com/office/drawing/2014/main" xmlns="" val="20001"/>
                    </a:ext>
                  </a:extLst>
                </a:gridCol>
                <a:gridCol w="1229422">
                  <a:extLst>
                    <a:ext uri="{9D8B030D-6E8A-4147-A177-3AD203B41FA5}">
                      <a16:colId xmlns:a16="http://schemas.microsoft.com/office/drawing/2014/main" xmlns="" val="20002"/>
                    </a:ext>
                  </a:extLst>
                </a:gridCol>
                <a:gridCol w="797656">
                  <a:extLst>
                    <a:ext uri="{9D8B030D-6E8A-4147-A177-3AD203B41FA5}">
                      <a16:colId xmlns:a16="http://schemas.microsoft.com/office/drawing/2014/main" xmlns="" val="20003"/>
                    </a:ext>
                  </a:extLst>
                </a:gridCol>
                <a:gridCol w="1430389">
                  <a:extLst>
                    <a:ext uri="{9D8B030D-6E8A-4147-A177-3AD203B41FA5}">
                      <a16:colId xmlns:a16="http://schemas.microsoft.com/office/drawing/2014/main" xmlns="" val="20004"/>
                    </a:ext>
                  </a:extLst>
                </a:gridCol>
              </a:tblGrid>
              <a:tr h="640234">
                <a:tc>
                  <a:txBody>
                    <a:bodyPr/>
                    <a:lstStyle/>
                    <a:p>
                      <a:pPr algn="ctr" fontAlgn="ctr"/>
                      <a:r>
                        <a:rPr lang="es-CL" sz="1800" b="1" i="0" u="none" strike="noStrike" dirty="0">
                          <a:solidFill>
                            <a:srgbClr val="FFFFFF"/>
                          </a:solidFill>
                          <a:effectLst/>
                          <a:latin typeface="Cambria" panose="02040503050406030204" pitchFamily="18" charset="0"/>
                        </a:rPr>
                        <a:t>Proyectos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s-CL" sz="1800" b="1" i="0" u="none" strike="noStrike" dirty="0">
                          <a:solidFill>
                            <a:srgbClr val="FFFFFF"/>
                          </a:solidFill>
                          <a:effectLst/>
                          <a:latin typeface="Cambria" panose="02040503050406030204" pitchFamily="18" charset="0"/>
                        </a:rPr>
                        <a:t>Institución Receptora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s-CL" sz="1800" b="1" i="0" u="none" strike="noStrike">
                          <a:solidFill>
                            <a:srgbClr val="FFFFFF"/>
                          </a:solidFill>
                          <a:effectLst/>
                          <a:latin typeface="Cambria" panose="02040503050406030204" pitchFamily="18" charset="0"/>
                        </a:rPr>
                        <a:t>C. BIP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s-CL" sz="1800" b="1" i="0" u="none" strike="noStrike" dirty="0">
                          <a:solidFill>
                            <a:srgbClr val="FFFFFF"/>
                          </a:solidFill>
                          <a:effectLst/>
                          <a:latin typeface="Cambria" panose="02040503050406030204" pitchFamily="18" charset="0"/>
                        </a:rPr>
                        <a:t>Año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s-CL" sz="1800" b="1" i="0" u="none" strike="noStrike" dirty="0">
                          <a:solidFill>
                            <a:srgbClr val="FFFFFF"/>
                          </a:solidFill>
                          <a:effectLst/>
                          <a:latin typeface="Cambria" panose="02040503050406030204" pitchFamily="18" charset="0"/>
                        </a:rPr>
                        <a:t>Monto 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xmlns="" val="10000"/>
                  </a:ext>
                </a:extLst>
              </a:tr>
              <a:tr h="341082">
                <a:tc>
                  <a:txBody>
                    <a:bodyPr/>
                    <a:lstStyle/>
                    <a:p>
                      <a:pPr algn="l" fontAlgn="b"/>
                      <a:r>
                        <a:rPr lang="es-CL" sz="1400" b="0" i="0" u="none" strike="noStrike" dirty="0">
                          <a:solidFill>
                            <a:srgbClr val="000000"/>
                          </a:solidFill>
                          <a:effectLst/>
                          <a:latin typeface="Cambria" panose="02040503050406030204" pitchFamily="18" charset="0"/>
                        </a:rPr>
                        <a:t>Transferencia planta modular para el tratamiento de aguas servidas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s-CL" sz="1400" b="0" i="0" u="none" strike="noStrike" dirty="0">
                          <a:solidFill>
                            <a:srgbClr val="000000"/>
                          </a:solidFill>
                          <a:effectLst/>
                          <a:latin typeface="Cambria" panose="02040503050406030204" pitchFamily="18" charset="0"/>
                        </a:rPr>
                        <a:t>U. Católica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rgbClr val="000000"/>
                          </a:solidFill>
                          <a:effectLst/>
                          <a:latin typeface="Cambria" panose="02040503050406030204" pitchFamily="18" charset="0"/>
                        </a:rPr>
                        <a:t>30413449-0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chemeClr val="tx1"/>
                          </a:solidFill>
                          <a:effectLst/>
                          <a:latin typeface="Cambria" panose="02040503050406030204" pitchFamily="18" charset="0"/>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151.814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1"/>
                  </a:ext>
                </a:extLst>
              </a:tr>
              <a:tr h="325706">
                <a:tc>
                  <a:txBody>
                    <a:bodyPr/>
                    <a:lstStyle/>
                    <a:p>
                      <a:pPr algn="l" fontAlgn="b"/>
                      <a:r>
                        <a:rPr lang="es-CL" sz="1400" b="0" i="0" u="none" strike="noStrike" dirty="0">
                          <a:solidFill>
                            <a:srgbClr val="000000"/>
                          </a:solidFill>
                          <a:effectLst/>
                          <a:latin typeface="Cambria" panose="02040503050406030204" pitchFamily="18" charset="0"/>
                        </a:rPr>
                        <a:t>Transferencia desalación termo solar usando sistema de evaporación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400" b="0" i="0" u="none" strike="noStrike">
                          <a:solidFill>
                            <a:srgbClr val="000000"/>
                          </a:solidFill>
                          <a:effectLst/>
                          <a:latin typeface="Cambria" panose="02040503050406030204" pitchFamily="18" charset="0"/>
                        </a:rPr>
                        <a:t>U. Catolica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30414995-0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chemeClr val="tx1"/>
                          </a:solidFill>
                          <a:effectLst/>
                          <a:latin typeface="Cambria" panose="02040503050406030204" pitchFamily="18" charset="0"/>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155.087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79577">
                <a:tc>
                  <a:txBody>
                    <a:bodyPr/>
                    <a:lstStyle/>
                    <a:p>
                      <a:pPr algn="l" fontAlgn="b"/>
                      <a:r>
                        <a:rPr lang="es-CL" sz="1400" b="0" i="0" u="none" strike="noStrike" dirty="0">
                          <a:solidFill>
                            <a:srgbClr val="000000"/>
                          </a:solidFill>
                          <a:effectLst/>
                          <a:latin typeface="Cambria" panose="02040503050406030204" pitchFamily="18" charset="0"/>
                        </a:rPr>
                        <a:t>Transferencia energía solar y agua de mar para la pequeña minería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s-CL" sz="1400" b="0" i="0" u="none" strike="noStrike">
                          <a:solidFill>
                            <a:srgbClr val="000000"/>
                          </a:solidFill>
                          <a:effectLst/>
                          <a:latin typeface="Cambria" panose="02040503050406030204" pitchFamily="18" charset="0"/>
                        </a:rPr>
                        <a:t>CICITEM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30412829-0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chemeClr val="tx1"/>
                          </a:solidFill>
                          <a:effectLst/>
                          <a:latin typeface="Cambria" panose="02040503050406030204" pitchFamily="18" charset="0"/>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183.035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3"/>
                  </a:ext>
                </a:extLst>
              </a:tr>
              <a:tr h="318394">
                <a:tc>
                  <a:txBody>
                    <a:bodyPr/>
                    <a:lstStyle/>
                    <a:p>
                      <a:pPr algn="l" fontAlgn="b"/>
                      <a:r>
                        <a:rPr lang="es-CL" sz="1400" b="0" i="0" u="none" strike="noStrike" dirty="0">
                          <a:solidFill>
                            <a:srgbClr val="000000"/>
                          </a:solidFill>
                          <a:effectLst/>
                          <a:latin typeface="Cambria" panose="02040503050406030204" pitchFamily="18" charset="0"/>
                        </a:rPr>
                        <a:t>Programa de innovación en recursos hídricos para riego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400" b="0" i="0" u="none" strike="noStrike">
                          <a:solidFill>
                            <a:srgbClr val="000000"/>
                          </a:solidFill>
                          <a:effectLst/>
                          <a:latin typeface="Cambria" panose="02040503050406030204" pitchFamily="18" charset="0"/>
                        </a:rPr>
                        <a:t>FIA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30418631-0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chemeClr val="tx1"/>
                          </a:solidFill>
                          <a:effectLst/>
                          <a:latin typeface="Cambria" panose="02040503050406030204" pitchFamily="18" charset="0"/>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275.000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09093">
                <a:tc>
                  <a:txBody>
                    <a:bodyPr/>
                    <a:lstStyle/>
                    <a:p>
                      <a:pPr algn="l" fontAlgn="b"/>
                      <a:r>
                        <a:rPr lang="es-CL" sz="1400" b="0" i="0" u="none" strike="noStrike" dirty="0">
                          <a:solidFill>
                            <a:srgbClr val="000000"/>
                          </a:solidFill>
                          <a:effectLst/>
                          <a:latin typeface="Cambria" panose="02040503050406030204" pitchFamily="18" charset="0"/>
                        </a:rPr>
                        <a:t>Transferencia comunidades energéticamente sostenibles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s-CL" sz="1400" b="0" i="0" u="none" strike="noStrike">
                          <a:solidFill>
                            <a:srgbClr val="000000"/>
                          </a:solidFill>
                          <a:effectLst/>
                          <a:latin typeface="Cambria" panose="02040503050406030204" pitchFamily="18" charset="0"/>
                        </a:rPr>
                        <a:t>U. Catolica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30320272-0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chemeClr val="tx1"/>
                          </a:solidFill>
                          <a:effectLst/>
                          <a:latin typeface="Cambria" panose="02040503050406030204" pitchFamily="18" charset="0"/>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200.200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5"/>
                  </a:ext>
                </a:extLst>
              </a:tr>
              <a:tr h="329901">
                <a:tc>
                  <a:txBody>
                    <a:bodyPr/>
                    <a:lstStyle/>
                    <a:p>
                      <a:pPr algn="l" fontAlgn="b"/>
                      <a:r>
                        <a:rPr lang="es-CL" sz="1400" b="0" i="0" u="none" strike="noStrike" dirty="0">
                          <a:solidFill>
                            <a:srgbClr val="000000"/>
                          </a:solidFill>
                          <a:effectLst/>
                          <a:latin typeface="Cambria" panose="02040503050406030204" pitchFamily="18" charset="0"/>
                        </a:rPr>
                        <a:t>Transferencia aplicación eco-ingeniería </a:t>
                      </a:r>
                      <a:r>
                        <a:rPr lang="es-CL" sz="1400" b="0" i="0" u="none" strike="noStrike" dirty="0" err="1">
                          <a:solidFill>
                            <a:srgbClr val="000000"/>
                          </a:solidFill>
                          <a:effectLst/>
                          <a:latin typeface="Cambria" panose="02040503050406030204" pitchFamily="18" charset="0"/>
                        </a:rPr>
                        <a:t>autosustentabilidad</a:t>
                      </a:r>
                      <a:r>
                        <a:rPr lang="es-CL" sz="1400" b="0" i="0" u="none" strike="noStrike" dirty="0">
                          <a:solidFill>
                            <a:srgbClr val="000000"/>
                          </a:solidFill>
                          <a:effectLst/>
                          <a:latin typeface="Cambria" panose="02040503050406030204" pitchFamily="18" charset="0"/>
                        </a:rPr>
                        <a:t> hídrica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400" b="0" i="0" u="none" strike="noStrike">
                          <a:solidFill>
                            <a:srgbClr val="000000"/>
                          </a:solidFill>
                          <a:effectLst/>
                          <a:latin typeface="Cambria" panose="02040503050406030204" pitchFamily="18" charset="0"/>
                        </a:rPr>
                        <a:t>U. Catolica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30319822-0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chemeClr val="tx1"/>
                          </a:solidFill>
                          <a:effectLst/>
                          <a:latin typeface="Cambria" panose="02040503050406030204" pitchFamily="18" charset="0"/>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103.000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531196">
                <a:tc>
                  <a:txBody>
                    <a:bodyPr/>
                    <a:lstStyle/>
                    <a:p>
                      <a:pPr algn="l" fontAlgn="b"/>
                      <a:r>
                        <a:rPr lang="es-CL" sz="1400" b="0" i="0" u="none" strike="noStrike" dirty="0">
                          <a:solidFill>
                            <a:srgbClr val="000000"/>
                          </a:solidFill>
                          <a:effectLst/>
                          <a:latin typeface="Cambria" panose="02040503050406030204" pitchFamily="18" charset="0"/>
                        </a:rPr>
                        <a:t>Mejoramiento de características físico químico del agua de riego del río Loa, para producción de alfalfa en </a:t>
                      </a:r>
                      <a:r>
                        <a:rPr lang="es-CL" sz="1400" b="0" i="0" u="none" strike="noStrike" dirty="0" err="1">
                          <a:solidFill>
                            <a:srgbClr val="000000"/>
                          </a:solidFill>
                          <a:effectLst/>
                          <a:latin typeface="Cambria" panose="02040503050406030204" pitchFamily="18" charset="0"/>
                        </a:rPr>
                        <a:t>Quillagua</a:t>
                      </a:r>
                      <a:endParaRPr lang="es-CL" sz="1400" b="0" i="0" u="none" strike="noStrike" dirty="0">
                        <a:solidFill>
                          <a:srgbClr val="000000"/>
                        </a:solidFill>
                        <a:effectLst/>
                        <a:latin typeface="Cambria" panose="020405030504060302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s-CL" sz="1400" b="0" i="0" u="none" strike="noStrike">
                          <a:solidFill>
                            <a:srgbClr val="000000"/>
                          </a:solidFill>
                          <a:effectLst/>
                          <a:latin typeface="Cambria" panose="02040503050406030204" pitchFamily="18" charset="0"/>
                        </a:rPr>
                        <a:t>FIA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30307772-0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chemeClr val="tx1"/>
                          </a:solidFill>
                          <a:effectLst/>
                          <a:latin typeface="Cambria" panose="02040503050406030204" pitchFamily="18" charset="0"/>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133.067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7"/>
                  </a:ext>
                </a:extLst>
              </a:tr>
              <a:tr h="311731">
                <a:tc>
                  <a:txBody>
                    <a:bodyPr/>
                    <a:lstStyle/>
                    <a:p>
                      <a:pPr algn="l" fontAlgn="b"/>
                      <a:r>
                        <a:rPr lang="es-CL" sz="1400" b="0" i="0" u="none" strike="noStrike" dirty="0">
                          <a:solidFill>
                            <a:srgbClr val="000000"/>
                          </a:solidFill>
                          <a:effectLst/>
                          <a:latin typeface="Cambria" panose="02040503050406030204" pitchFamily="18" charset="0"/>
                        </a:rPr>
                        <a:t>Transferencia promoción de las ERNC y diversificación matriz hídrica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400" b="0" i="0" u="none" strike="noStrike">
                          <a:solidFill>
                            <a:srgbClr val="000000"/>
                          </a:solidFill>
                          <a:effectLst/>
                          <a:latin typeface="Cambria" panose="02040503050406030204" pitchFamily="18" charset="0"/>
                        </a:rPr>
                        <a:t>U. Catolica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30134233-0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rgbClr val="000000"/>
                          </a:solidFill>
                          <a:effectLst/>
                          <a:latin typeface="Cambria" panose="02040503050406030204" pitchFamily="18" charset="0"/>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rgbClr val="000000"/>
                          </a:solidFill>
                          <a:effectLst/>
                          <a:latin typeface="Cambria" panose="02040503050406030204" pitchFamily="18" charset="0"/>
                        </a:rPr>
                        <a:t>151.473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314379">
                <a:tc>
                  <a:txBody>
                    <a:bodyPr/>
                    <a:lstStyle/>
                    <a:p>
                      <a:pPr algn="l" fontAlgn="b"/>
                      <a:r>
                        <a:rPr lang="es-CL" sz="1400" b="0" i="0" u="none" strike="noStrike" dirty="0">
                          <a:solidFill>
                            <a:srgbClr val="000000"/>
                          </a:solidFill>
                          <a:effectLst/>
                          <a:latin typeface="Cambria" panose="02040503050406030204" pitchFamily="18" charset="0"/>
                        </a:rPr>
                        <a:t>Transferencia modulo energético de baterías de litio panales fotovoltaicos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s-CL" sz="1400" b="0" i="0" u="none" strike="noStrike" dirty="0">
                          <a:solidFill>
                            <a:srgbClr val="000000"/>
                          </a:solidFill>
                          <a:effectLst/>
                          <a:latin typeface="Cambria" panose="02040503050406030204" pitchFamily="18" charset="0"/>
                        </a:rPr>
                        <a:t>U. de Antofagasta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rgbClr val="000000"/>
                          </a:solidFill>
                          <a:effectLst/>
                          <a:latin typeface="Cambria" panose="02040503050406030204" pitchFamily="18" charset="0"/>
                        </a:rPr>
                        <a:t>30134523-0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188.150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9"/>
                  </a:ext>
                </a:extLst>
              </a:tr>
              <a:tr h="341593">
                <a:tc>
                  <a:txBody>
                    <a:bodyPr/>
                    <a:lstStyle/>
                    <a:p>
                      <a:pPr algn="l" fontAlgn="b"/>
                      <a:r>
                        <a:rPr lang="es-CL" sz="1400" b="0" i="0" u="none" strike="noStrike">
                          <a:solidFill>
                            <a:srgbClr val="000000"/>
                          </a:solidFill>
                          <a:effectLst/>
                          <a:latin typeface="Cambria" panose="02040503050406030204" pitchFamily="18" charset="0"/>
                        </a:rPr>
                        <a:t>Trasferencia sistema autonomo desalacion HDH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400" b="0" i="0" u="none" strike="noStrike">
                          <a:solidFill>
                            <a:srgbClr val="000000"/>
                          </a:solidFill>
                          <a:effectLst/>
                          <a:latin typeface="Cambria" panose="02040503050406030204" pitchFamily="18" charset="0"/>
                        </a:rPr>
                        <a:t>U. Catolica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rgbClr val="000000"/>
                          </a:solidFill>
                          <a:effectLst/>
                          <a:latin typeface="Cambria" panose="02040503050406030204" pitchFamily="18" charset="0"/>
                        </a:rPr>
                        <a:t>30136774-0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dirty="0">
                          <a:solidFill>
                            <a:srgbClr val="000000"/>
                          </a:solidFill>
                          <a:effectLst/>
                          <a:latin typeface="Cambria" panose="02040503050406030204" pitchFamily="18" charset="0"/>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400" b="0" i="0" u="none" strike="noStrike">
                          <a:solidFill>
                            <a:srgbClr val="000000"/>
                          </a:solidFill>
                          <a:effectLst/>
                          <a:latin typeface="Cambria" panose="02040503050406030204" pitchFamily="18" charset="0"/>
                        </a:rPr>
                        <a:t>104.000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339708">
                <a:tc>
                  <a:txBody>
                    <a:bodyPr/>
                    <a:lstStyle/>
                    <a:p>
                      <a:pPr algn="l" fontAlgn="b"/>
                      <a:r>
                        <a:rPr lang="es-CL" sz="1400" b="0" i="0" u="none" strike="noStrike" dirty="0">
                          <a:solidFill>
                            <a:srgbClr val="000000"/>
                          </a:solidFill>
                          <a:effectLst/>
                          <a:latin typeface="Cambria" panose="02040503050406030204" pitchFamily="18" charset="0"/>
                        </a:rPr>
                        <a:t>Transferencia planta modular y </a:t>
                      </a:r>
                      <a:r>
                        <a:rPr lang="es-CL" sz="1400" b="0" i="0" u="none" strike="noStrike" dirty="0" err="1">
                          <a:solidFill>
                            <a:srgbClr val="000000"/>
                          </a:solidFill>
                          <a:effectLst/>
                          <a:latin typeface="Cambria" panose="02040503050406030204" pitchFamily="18" charset="0"/>
                        </a:rPr>
                        <a:t>movil</a:t>
                      </a:r>
                      <a:r>
                        <a:rPr lang="es-CL" sz="1400" b="0" i="0" u="none" strike="noStrike" dirty="0">
                          <a:solidFill>
                            <a:srgbClr val="000000"/>
                          </a:solidFill>
                          <a:effectLst/>
                          <a:latin typeface="Cambria" panose="02040503050406030204" pitchFamily="18" charset="0"/>
                        </a:rPr>
                        <a:t> tratamiento de aguas </a:t>
                      </a:r>
                      <a:r>
                        <a:rPr lang="es-CL" sz="1400" b="0" i="0" u="none" strike="noStrike" dirty="0" err="1">
                          <a:solidFill>
                            <a:srgbClr val="000000"/>
                          </a:solidFill>
                          <a:effectLst/>
                          <a:latin typeface="Cambria" panose="02040503050406030204" pitchFamily="18" charset="0"/>
                        </a:rPr>
                        <a:t>electricamente</a:t>
                      </a:r>
                      <a:endParaRPr lang="es-CL" sz="1400" b="0" i="0" u="none" strike="noStrike" dirty="0">
                        <a:solidFill>
                          <a:srgbClr val="000000"/>
                        </a:solidFill>
                        <a:effectLst/>
                        <a:latin typeface="Cambria" panose="020405030504060302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s-CL" sz="1400" b="0" i="0" u="none" strike="noStrike">
                          <a:solidFill>
                            <a:srgbClr val="000000"/>
                          </a:solidFill>
                          <a:effectLst/>
                          <a:latin typeface="Cambria" panose="02040503050406030204" pitchFamily="18" charset="0"/>
                        </a:rPr>
                        <a:t>U. Catolica del Norte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a:solidFill>
                            <a:srgbClr val="000000"/>
                          </a:solidFill>
                          <a:effectLst/>
                          <a:latin typeface="Cambria" panose="02040503050406030204" pitchFamily="18" charset="0"/>
                        </a:rPr>
                        <a:t>30136777-0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rgbClr val="000000"/>
                          </a:solidFill>
                          <a:effectLst/>
                          <a:latin typeface="Cambria" panose="02040503050406030204" pitchFamily="18" charset="0"/>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400" b="0" i="0" u="none" strike="noStrike" dirty="0">
                          <a:solidFill>
                            <a:srgbClr val="000000"/>
                          </a:solidFill>
                          <a:effectLst/>
                          <a:latin typeface="Cambria" panose="02040503050406030204" pitchFamily="18" charset="0"/>
                        </a:rPr>
                        <a:t>107.361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11"/>
                  </a:ext>
                </a:extLst>
              </a:tr>
              <a:tr h="377431">
                <a:tc>
                  <a:txBody>
                    <a:bodyPr/>
                    <a:lstStyle/>
                    <a:p>
                      <a:pPr algn="r" fontAlgn="b"/>
                      <a:r>
                        <a:rPr lang="es-CL" sz="2000" b="1" i="0" u="none" strike="noStrike" dirty="0">
                          <a:solidFill>
                            <a:srgbClr val="FFFFFF"/>
                          </a:solidFill>
                          <a:effectLst/>
                          <a:latin typeface="Cambria" panose="02040503050406030204" pitchFamily="18" charset="0"/>
                        </a:rPr>
                        <a:t>Monto Total</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r" fontAlgn="b"/>
                      <a:r>
                        <a:rPr lang="es-CL" sz="2000" b="1" i="0" u="none" strike="noStrike" dirty="0">
                          <a:solidFill>
                            <a:srgbClr val="FFFFFF"/>
                          </a:solidFill>
                          <a:effectLst/>
                          <a:latin typeface="Cambria" panose="02040503050406030204" pitchFamily="18"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r" fontAlgn="b"/>
                      <a:r>
                        <a:rPr lang="es-CL" sz="2000" b="1" i="0" u="none" strike="noStrike" dirty="0">
                          <a:solidFill>
                            <a:srgbClr val="FFFFFF"/>
                          </a:solidFill>
                          <a:effectLst/>
                          <a:latin typeface="Cambria" panose="02040503050406030204" pitchFamily="18"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r" fontAlgn="b"/>
                      <a:r>
                        <a:rPr lang="es-CL" sz="2000" b="1" i="0" u="none" strike="noStrike" dirty="0">
                          <a:solidFill>
                            <a:srgbClr val="FFFFFF"/>
                          </a:solidFill>
                          <a:effectLst/>
                          <a:latin typeface="Cambria" panose="02040503050406030204" pitchFamily="18"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r" fontAlgn="b"/>
                      <a:r>
                        <a:rPr lang="es-CL" sz="2000" b="1" i="0" u="none" strike="noStrike" dirty="0">
                          <a:solidFill>
                            <a:srgbClr val="FFFFFF"/>
                          </a:solidFill>
                          <a:effectLst/>
                          <a:latin typeface="Cambria" panose="02040503050406030204" pitchFamily="18" charset="0"/>
                        </a:rPr>
                        <a:t>1.752.187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218372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8"/>
                                        </p:tgtEl>
                                        <p:attrNameLst>
                                          <p:attrName>r</p:attrName>
                                        </p:attrNameLst>
                                      </p:cBhvr>
                                    </p:animRot>
                                    <p:animRot by="-240000">
                                      <p:cBhvr>
                                        <p:cTn id="7" dur="200" fill="hold">
                                          <p:stCondLst>
                                            <p:cond delay="200"/>
                                          </p:stCondLst>
                                        </p:cTn>
                                        <p:tgtEl>
                                          <p:spTgt spid="8"/>
                                        </p:tgtEl>
                                        <p:attrNameLst>
                                          <p:attrName>r</p:attrName>
                                        </p:attrNameLst>
                                      </p:cBhvr>
                                    </p:animRot>
                                    <p:animRot by="240000">
                                      <p:cBhvr>
                                        <p:cTn id="8" dur="200" fill="hold">
                                          <p:stCondLst>
                                            <p:cond delay="400"/>
                                          </p:stCondLst>
                                        </p:cTn>
                                        <p:tgtEl>
                                          <p:spTgt spid="8"/>
                                        </p:tgtEl>
                                        <p:attrNameLst>
                                          <p:attrName>r</p:attrName>
                                        </p:attrNameLst>
                                      </p:cBhvr>
                                    </p:animRot>
                                    <p:animRot by="-240000">
                                      <p:cBhvr>
                                        <p:cTn id="9" dur="200" fill="hold">
                                          <p:stCondLst>
                                            <p:cond delay="600"/>
                                          </p:stCondLst>
                                        </p:cTn>
                                        <p:tgtEl>
                                          <p:spTgt spid="8"/>
                                        </p:tgtEl>
                                        <p:attrNameLst>
                                          <p:attrName>r</p:attrName>
                                        </p:attrNameLst>
                                      </p:cBhvr>
                                    </p:animRot>
                                    <p:animRot by="120000">
                                      <p:cBhvr>
                                        <p:cTn id="10" dur="200" fill="hold">
                                          <p:stCondLst>
                                            <p:cond delay="800"/>
                                          </p:stCondLst>
                                        </p:cTn>
                                        <p:tgtEl>
                                          <p:spTgt spid="8"/>
                                        </p:tgtEl>
                                        <p:attrNameLst>
                                          <p:attrName>r</p:attrName>
                                        </p:attrNameLst>
                                      </p:cBhvr>
                                    </p:animRot>
                                  </p:childTnLst>
                                </p:cTn>
                              </p:par>
                            </p:childTnLst>
                          </p:cTn>
                        </p:par>
                        <p:par>
                          <p:cTn id="11" fill="hold">
                            <p:stCondLst>
                              <p:cond delay="1000"/>
                            </p:stCondLst>
                            <p:childTnLst>
                              <p:par>
                                <p:cTn id="12" presetID="42" presetClass="entr" presetSubtype="0" fill="hold"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2463</TotalTime>
  <Words>1263</Words>
  <Application>Microsoft Office PowerPoint</Application>
  <PresentationFormat>Personalizado</PresentationFormat>
  <Paragraphs>179</Paragraphs>
  <Slides>17</Slides>
  <Notes>3</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INNOVACION Y RECURSOS HÍDRICOS</vt:lpstr>
      <vt:lpstr>CONTEXTO</vt:lpstr>
      <vt:lpstr>CONTEXTO</vt:lpstr>
      <vt:lpstr>CONTEXTO</vt:lpstr>
      <vt:lpstr>Presentación de PowerPoint</vt:lpstr>
      <vt:lpstr>VINCULACION INTRUMENTOS PLANIFICACION</vt:lpstr>
      <vt:lpstr>VINCULACION INTRUMENTOS PLANIFICACION</vt:lpstr>
      <vt:lpstr>VINCULACION INTRUMENTOS PLANIFICACION</vt:lpstr>
      <vt:lpstr>INVERSION ULTIMOS TRES AÑOS</vt:lpstr>
      <vt:lpstr>INVERSION ULTIMOS TRES AÑOS</vt:lpstr>
      <vt:lpstr>LOCALIZACION</vt:lpstr>
      <vt:lpstr>RESULTADOS</vt:lpstr>
      <vt:lpstr>RESULTADOS</vt:lpstr>
      <vt:lpstr>RESULTADOS</vt:lpstr>
      <vt:lpstr>SISTEMA REGIONAL DE INNOVACION </vt:lpstr>
      <vt:lpstr>DESAFÍOS</vt:lpstr>
      <vt:lpstr>DIVISON DE PLANIFICACION Y DESARROLLO REGIONAL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INNOVACION HIDRICA</dc:title>
  <dc:creator>Polanco Ayleen AP. (Antofagasta)</dc:creator>
  <cp:lastModifiedBy>Guillermo González Bilbao</cp:lastModifiedBy>
  <cp:revision>146</cp:revision>
  <cp:lastPrinted>2017-03-15T16:34:45Z</cp:lastPrinted>
  <dcterms:created xsi:type="dcterms:W3CDTF">2017-03-14T21:49:57Z</dcterms:created>
  <dcterms:modified xsi:type="dcterms:W3CDTF">2017-03-23T17:56:12Z</dcterms:modified>
</cp:coreProperties>
</file>